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01" r:id="rId2"/>
    <p:sldId id="298" r:id="rId3"/>
    <p:sldId id="313" r:id="rId4"/>
    <p:sldId id="306" r:id="rId5"/>
    <p:sldId id="307" r:id="rId6"/>
    <p:sldId id="312" r:id="rId7"/>
    <p:sldId id="310" r:id="rId8"/>
    <p:sldId id="311" r:id="rId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36600"/>
    <a:srgbClr val="B2B2B2"/>
    <a:srgbClr val="339933"/>
    <a:srgbClr val="666699"/>
    <a:srgbClr val="333333"/>
    <a:srgbClr val="8CDE88"/>
    <a:srgbClr val="422C16"/>
    <a:srgbClr val="0C788E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2" autoAdjust="0"/>
  </p:normalViewPr>
  <p:slideViewPr>
    <p:cSldViewPr>
      <p:cViewPr varScale="1">
        <p:scale>
          <a:sx n="74" d="100"/>
          <a:sy n="74" d="100"/>
        </p:scale>
        <p:origin x="124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15360D-EC32-477F-B28D-5F8C3C65EADA}" type="doc">
      <dgm:prSet loTypeId="urn:microsoft.com/office/officeart/2005/8/layout/list1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5AE272AD-62F5-41E0-A046-67AF18076A67}">
      <dgm:prSet phldrT="[Текст]" custT="1"/>
      <dgm:spPr/>
      <dgm:t>
        <a:bodyPr/>
        <a:lstStyle/>
        <a:p>
          <a:r>
            <a:rPr lang="ru-RU" sz="1400" dirty="0" smtClean="0"/>
            <a:t>Недостаточная заинтересованность участников образовательного процесса и руководителей в изменениях в управляющей системе образовательных организаций</a:t>
          </a:r>
          <a:endParaRPr lang="ru-RU" sz="1400" dirty="0"/>
        </a:p>
      </dgm:t>
    </dgm:pt>
    <dgm:pt modelId="{5FCCAF0D-8464-4C9E-9E80-DA24C619D187}" type="parTrans" cxnId="{C7BAAD0D-2FFE-4887-A82D-B299A3F056AA}">
      <dgm:prSet/>
      <dgm:spPr/>
      <dgm:t>
        <a:bodyPr/>
        <a:lstStyle/>
        <a:p>
          <a:endParaRPr lang="ru-RU"/>
        </a:p>
      </dgm:t>
    </dgm:pt>
    <dgm:pt modelId="{97C41794-9223-40A7-802A-5B936D3F8A9E}" type="sibTrans" cxnId="{C7BAAD0D-2FFE-4887-A82D-B299A3F056AA}">
      <dgm:prSet/>
      <dgm:spPr/>
      <dgm:t>
        <a:bodyPr/>
        <a:lstStyle/>
        <a:p>
          <a:endParaRPr lang="ru-RU"/>
        </a:p>
      </dgm:t>
    </dgm:pt>
    <dgm:pt modelId="{7F91E8C6-DDE9-4FF8-8D15-491C4E01A60F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400" dirty="0" smtClean="0"/>
            <a:t>Отсутствие компетентности в выстраивании механизмов ГОУ у руководителей ОО и других субъектов образования </a:t>
          </a:r>
          <a:r>
            <a:rPr lang="ru-RU" sz="1400" b="1" i="1" dirty="0" smtClean="0"/>
            <a:t>(данные экспертов комплексного мониторинга)</a:t>
          </a:r>
          <a:endParaRPr lang="ru-RU" sz="1400" dirty="0"/>
        </a:p>
      </dgm:t>
    </dgm:pt>
    <dgm:pt modelId="{EFF36AAC-2914-4585-A2B8-3AB562300636}" type="parTrans" cxnId="{ADB19CF3-7FEA-491A-B693-50BEF1A46A7C}">
      <dgm:prSet/>
      <dgm:spPr/>
      <dgm:t>
        <a:bodyPr/>
        <a:lstStyle/>
        <a:p>
          <a:endParaRPr lang="ru-RU"/>
        </a:p>
      </dgm:t>
    </dgm:pt>
    <dgm:pt modelId="{3E11F5DC-0024-4AA1-90D7-792D45994D45}" type="sibTrans" cxnId="{ADB19CF3-7FEA-491A-B693-50BEF1A46A7C}">
      <dgm:prSet/>
      <dgm:spPr/>
      <dgm:t>
        <a:bodyPr/>
        <a:lstStyle/>
        <a:p>
          <a:endParaRPr lang="ru-RU"/>
        </a:p>
      </dgm:t>
    </dgm:pt>
    <dgm:pt modelId="{165369E0-BF69-414A-BCDD-D58C52D4FF93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400" dirty="0" smtClean="0"/>
            <a:t>Процедуры общественного участия в управлении часто понимаются и внедряются как набор разнообразных, бессистемных мероприятий имитационного характера привлечения общественности к управлению</a:t>
          </a:r>
          <a:endParaRPr lang="ru-RU" sz="1400" dirty="0"/>
        </a:p>
      </dgm:t>
    </dgm:pt>
    <dgm:pt modelId="{67C77B2C-3799-4C4E-ACB9-E0E123ACD981}" type="parTrans" cxnId="{30DA5251-A5FD-4C41-8F47-0C113A4465AC}">
      <dgm:prSet/>
      <dgm:spPr/>
      <dgm:t>
        <a:bodyPr/>
        <a:lstStyle/>
        <a:p>
          <a:endParaRPr lang="ru-RU"/>
        </a:p>
      </dgm:t>
    </dgm:pt>
    <dgm:pt modelId="{7F7D729D-4699-4446-ABEC-3B5DF695D9C0}" type="sibTrans" cxnId="{30DA5251-A5FD-4C41-8F47-0C113A4465AC}">
      <dgm:prSet/>
      <dgm:spPr/>
      <dgm:t>
        <a:bodyPr/>
        <a:lstStyle/>
        <a:p>
          <a:endParaRPr lang="ru-RU"/>
        </a:p>
      </dgm:t>
    </dgm:pt>
    <dgm:pt modelId="{24F686D7-DD4A-45D8-892B-B5E5FC0B4C64}" type="pres">
      <dgm:prSet presAssocID="{2715360D-EC32-477F-B28D-5F8C3C65EAD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588482-EBBC-4112-8DA2-940A1FCBD5C5}" type="pres">
      <dgm:prSet presAssocID="{5AE272AD-62F5-41E0-A046-67AF18076A67}" presName="parentLin" presStyleCnt="0"/>
      <dgm:spPr/>
    </dgm:pt>
    <dgm:pt modelId="{BE3AA30E-76AC-47CA-BAC4-4F7D6F77C6B3}" type="pres">
      <dgm:prSet presAssocID="{5AE272AD-62F5-41E0-A046-67AF18076A6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9EA56F3-9434-4682-96DD-ABDEC3E9414C}" type="pres">
      <dgm:prSet presAssocID="{5AE272AD-62F5-41E0-A046-67AF18076A67}" presName="parentText" presStyleLbl="node1" presStyleIdx="0" presStyleCnt="3" custScaleX="1375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81E9C8-56EA-4CDF-AFC9-ECDB9404FB71}" type="pres">
      <dgm:prSet presAssocID="{5AE272AD-62F5-41E0-A046-67AF18076A67}" presName="negativeSpace" presStyleCnt="0"/>
      <dgm:spPr/>
    </dgm:pt>
    <dgm:pt modelId="{DE809A00-DA6D-422B-BC36-44D78BA9D532}" type="pres">
      <dgm:prSet presAssocID="{5AE272AD-62F5-41E0-A046-67AF18076A67}" presName="childText" presStyleLbl="conFgAcc1" presStyleIdx="0" presStyleCnt="3">
        <dgm:presLayoutVars>
          <dgm:bulletEnabled val="1"/>
        </dgm:presLayoutVars>
      </dgm:prSet>
      <dgm:spPr/>
    </dgm:pt>
    <dgm:pt modelId="{F2DCB93A-7F8C-41F0-AB00-D8CA27B8504F}" type="pres">
      <dgm:prSet presAssocID="{97C41794-9223-40A7-802A-5B936D3F8A9E}" presName="spaceBetweenRectangles" presStyleCnt="0"/>
      <dgm:spPr/>
    </dgm:pt>
    <dgm:pt modelId="{662072CB-B217-49FE-A67B-79794BCC4D22}" type="pres">
      <dgm:prSet presAssocID="{7F91E8C6-DDE9-4FF8-8D15-491C4E01A60F}" presName="parentLin" presStyleCnt="0"/>
      <dgm:spPr/>
    </dgm:pt>
    <dgm:pt modelId="{8B5E3BCC-1D85-4271-9549-FDF65895EAB0}" type="pres">
      <dgm:prSet presAssocID="{7F91E8C6-DDE9-4FF8-8D15-491C4E01A60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0D39C06-381D-41BE-8A29-431FCDFC9D9F}" type="pres">
      <dgm:prSet presAssocID="{7F91E8C6-DDE9-4FF8-8D15-491C4E01A60F}" presName="parentText" presStyleLbl="node1" presStyleIdx="1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E11D37-8C87-41DF-A54C-0D73C7C23F4C}" type="pres">
      <dgm:prSet presAssocID="{7F91E8C6-DDE9-4FF8-8D15-491C4E01A60F}" presName="negativeSpace" presStyleCnt="0"/>
      <dgm:spPr/>
    </dgm:pt>
    <dgm:pt modelId="{B0D7927F-FF72-4814-87C8-C3B7B8BE7304}" type="pres">
      <dgm:prSet presAssocID="{7F91E8C6-DDE9-4FF8-8D15-491C4E01A60F}" presName="childText" presStyleLbl="conFgAcc1" presStyleIdx="1" presStyleCnt="3">
        <dgm:presLayoutVars>
          <dgm:bulletEnabled val="1"/>
        </dgm:presLayoutVars>
      </dgm:prSet>
      <dgm:spPr/>
    </dgm:pt>
    <dgm:pt modelId="{15E5A9CE-B00D-457A-8BA4-3B3D3EEC3070}" type="pres">
      <dgm:prSet presAssocID="{3E11F5DC-0024-4AA1-90D7-792D45994D45}" presName="spaceBetweenRectangles" presStyleCnt="0"/>
      <dgm:spPr/>
    </dgm:pt>
    <dgm:pt modelId="{28855580-7ED1-4428-A8F4-4CFE3BC66ED0}" type="pres">
      <dgm:prSet presAssocID="{165369E0-BF69-414A-BCDD-D58C52D4FF93}" presName="parentLin" presStyleCnt="0"/>
      <dgm:spPr/>
    </dgm:pt>
    <dgm:pt modelId="{DB497A5E-3237-4BAC-A313-96EB0A0A5F7E}" type="pres">
      <dgm:prSet presAssocID="{165369E0-BF69-414A-BCDD-D58C52D4FF93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E15E4EC-128E-40D9-8430-26FECE32D350}" type="pres">
      <dgm:prSet presAssocID="{165369E0-BF69-414A-BCDD-D58C52D4FF93}" presName="parentText" presStyleLbl="node1" presStyleIdx="2" presStyleCnt="3" custScaleX="1400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CFAC1F-5237-4844-9C8D-B3B5DE016917}" type="pres">
      <dgm:prSet presAssocID="{165369E0-BF69-414A-BCDD-D58C52D4FF93}" presName="negativeSpace" presStyleCnt="0"/>
      <dgm:spPr/>
    </dgm:pt>
    <dgm:pt modelId="{94AE212D-D346-4F9A-ADF6-3D19702058F0}" type="pres">
      <dgm:prSet presAssocID="{165369E0-BF69-414A-BCDD-D58C52D4FF9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B01BE72-DDA8-4654-9E2B-B73F6D05A20E}" type="presOf" srcId="{7F91E8C6-DDE9-4FF8-8D15-491C4E01A60F}" destId="{20D39C06-381D-41BE-8A29-431FCDFC9D9F}" srcOrd="1" destOrd="0" presId="urn:microsoft.com/office/officeart/2005/8/layout/list1"/>
    <dgm:cxn modelId="{496E5B78-781B-4897-AED8-A5A15D2F51A8}" type="presOf" srcId="{165369E0-BF69-414A-BCDD-D58C52D4FF93}" destId="{4E15E4EC-128E-40D9-8430-26FECE32D350}" srcOrd="1" destOrd="0" presId="urn:microsoft.com/office/officeart/2005/8/layout/list1"/>
    <dgm:cxn modelId="{3994621B-63D5-4028-9882-CE5CCAFE52B8}" type="presOf" srcId="{5AE272AD-62F5-41E0-A046-67AF18076A67}" destId="{E9EA56F3-9434-4682-96DD-ABDEC3E9414C}" srcOrd="1" destOrd="0" presId="urn:microsoft.com/office/officeart/2005/8/layout/list1"/>
    <dgm:cxn modelId="{7D12BFF8-3A06-4ADA-BABA-779988736064}" type="presOf" srcId="{2715360D-EC32-477F-B28D-5F8C3C65EADA}" destId="{24F686D7-DD4A-45D8-892B-B5E5FC0B4C64}" srcOrd="0" destOrd="0" presId="urn:microsoft.com/office/officeart/2005/8/layout/list1"/>
    <dgm:cxn modelId="{30DA5251-A5FD-4C41-8F47-0C113A4465AC}" srcId="{2715360D-EC32-477F-B28D-5F8C3C65EADA}" destId="{165369E0-BF69-414A-BCDD-D58C52D4FF93}" srcOrd="2" destOrd="0" parTransId="{67C77B2C-3799-4C4E-ACB9-E0E123ACD981}" sibTransId="{7F7D729D-4699-4446-ABEC-3B5DF695D9C0}"/>
    <dgm:cxn modelId="{5F40682E-83E0-407B-8BDA-E5ED25747739}" type="presOf" srcId="{5AE272AD-62F5-41E0-A046-67AF18076A67}" destId="{BE3AA30E-76AC-47CA-BAC4-4F7D6F77C6B3}" srcOrd="0" destOrd="0" presId="urn:microsoft.com/office/officeart/2005/8/layout/list1"/>
    <dgm:cxn modelId="{C7BAAD0D-2FFE-4887-A82D-B299A3F056AA}" srcId="{2715360D-EC32-477F-B28D-5F8C3C65EADA}" destId="{5AE272AD-62F5-41E0-A046-67AF18076A67}" srcOrd="0" destOrd="0" parTransId="{5FCCAF0D-8464-4C9E-9E80-DA24C619D187}" sibTransId="{97C41794-9223-40A7-802A-5B936D3F8A9E}"/>
    <dgm:cxn modelId="{55CA4A56-CECD-4B01-B791-A0866773111C}" type="presOf" srcId="{7F91E8C6-DDE9-4FF8-8D15-491C4E01A60F}" destId="{8B5E3BCC-1D85-4271-9549-FDF65895EAB0}" srcOrd="0" destOrd="0" presId="urn:microsoft.com/office/officeart/2005/8/layout/list1"/>
    <dgm:cxn modelId="{ADB19CF3-7FEA-491A-B693-50BEF1A46A7C}" srcId="{2715360D-EC32-477F-B28D-5F8C3C65EADA}" destId="{7F91E8C6-DDE9-4FF8-8D15-491C4E01A60F}" srcOrd="1" destOrd="0" parTransId="{EFF36AAC-2914-4585-A2B8-3AB562300636}" sibTransId="{3E11F5DC-0024-4AA1-90D7-792D45994D45}"/>
    <dgm:cxn modelId="{DFF3827D-E8BE-461A-9E37-82DCA88486EE}" type="presOf" srcId="{165369E0-BF69-414A-BCDD-D58C52D4FF93}" destId="{DB497A5E-3237-4BAC-A313-96EB0A0A5F7E}" srcOrd="0" destOrd="0" presId="urn:microsoft.com/office/officeart/2005/8/layout/list1"/>
    <dgm:cxn modelId="{C134E040-6DA4-419E-9CF6-5670E05CAE81}" type="presParOf" srcId="{24F686D7-DD4A-45D8-892B-B5E5FC0B4C64}" destId="{9E588482-EBBC-4112-8DA2-940A1FCBD5C5}" srcOrd="0" destOrd="0" presId="urn:microsoft.com/office/officeart/2005/8/layout/list1"/>
    <dgm:cxn modelId="{E31CF067-D83B-4D95-975E-FE7EC12FFA5B}" type="presParOf" srcId="{9E588482-EBBC-4112-8DA2-940A1FCBD5C5}" destId="{BE3AA30E-76AC-47CA-BAC4-4F7D6F77C6B3}" srcOrd="0" destOrd="0" presId="urn:microsoft.com/office/officeart/2005/8/layout/list1"/>
    <dgm:cxn modelId="{EE992778-D89C-412E-A036-FABB55DD7DF0}" type="presParOf" srcId="{9E588482-EBBC-4112-8DA2-940A1FCBD5C5}" destId="{E9EA56F3-9434-4682-96DD-ABDEC3E9414C}" srcOrd="1" destOrd="0" presId="urn:microsoft.com/office/officeart/2005/8/layout/list1"/>
    <dgm:cxn modelId="{B21F36FB-B994-42A0-80CF-F75ED4EB0F49}" type="presParOf" srcId="{24F686D7-DD4A-45D8-892B-B5E5FC0B4C64}" destId="{A181E9C8-56EA-4CDF-AFC9-ECDB9404FB71}" srcOrd="1" destOrd="0" presId="urn:microsoft.com/office/officeart/2005/8/layout/list1"/>
    <dgm:cxn modelId="{AC16109D-6AD5-4F7E-BAF1-A2B9B2A4ABA8}" type="presParOf" srcId="{24F686D7-DD4A-45D8-892B-B5E5FC0B4C64}" destId="{DE809A00-DA6D-422B-BC36-44D78BA9D532}" srcOrd="2" destOrd="0" presId="urn:microsoft.com/office/officeart/2005/8/layout/list1"/>
    <dgm:cxn modelId="{ACD1AA7A-80A5-4CFE-AD3B-5F8DA8B0C5B3}" type="presParOf" srcId="{24F686D7-DD4A-45D8-892B-B5E5FC0B4C64}" destId="{F2DCB93A-7F8C-41F0-AB00-D8CA27B8504F}" srcOrd="3" destOrd="0" presId="urn:microsoft.com/office/officeart/2005/8/layout/list1"/>
    <dgm:cxn modelId="{BB9587AC-08FA-4C5F-8906-BFBB10AFE9D9}" type="presParOf" srcId="{24F686D7-DD4A-45D8-892B-B5E5FC0B4C64}" destId="{662072CB-B217-49FE-A67B-79794BCC4D22}" srcOrd="4" destOrd="0" presId="urn:microsoft.com/office/officeart/2005/8/layout/list1"/>
    <dgm:cxn modelId="{B8E4E929-18D8-475E-97C1-2350D92309B4}" type="presParOf" srcId="{662072CB-B217-49FE-A67B-79794BCC4D22}" destId="{8B5E3BCC-1D85-4271-9549-FDF65895EAB0}" srcOrd="0" destOrd="0" presId="urn:microsoft.com/office/officeart/2005/8/layout/list1"/>
    <dgm:cxn modelId="{ADEC87C0-7C33-4E3D-929C-B9C1D298AE2B}" type="presParOf" srcId="{662072CB-B217-49FE-A67B-79794BCC4D22}" destId="{20D39C06-381D-41BE-8A29-431FCDFC9D9F}" srcOrd="1" destOrd="0" presId="urn:microsoft.com/office/officeart/2005/8/layout/list1"/>
    <dgm:cxn modelId="{98DA6C84-8C77-43C7-8BC5-35295C10658A}" type="presParOf" srcId="{24F686D7-DD4A-45D8-892B-B5E5FC0B4C64}" destId="{07E11D37-8C87-41DF-A54C-0D73C7C23F4C}" srcOrd="5" destOrd="0" presId="urn:microsoft.com/office/officeart/2005/8/layout/list1"/>
    <dgm:cxn modelId="{9C12CE4A-F935-4BE4-AC2F-57669BC02D8B}" type="presParOf" srcId="{24F686D7-DD4A-45D8-892B-B5E5FC0B4C64}" destId="{B0D7927F-FF72-4814-87C8-C3B7B8BE7304}" srcOrd="6" destOrd="0" presId="urn:microsoft.com/office/officeart/2005/8/layout/list1"/>
    <dgm:cxn modelId="{15FD4228-087D-4CBB-8838-44D7C548D9CB}" type="presParOf" srcId="{24F686D7-DD4A-45D8-892B-B5E5FC0B4C64}" destId="{15E5A9CE-B00D-457A-8BA4-3B3D3EEC3070}" srcOrd="7" destOrd="0" presId="urn:microsoft.com/office/officeart/2005/8/layout/list1"/>
    <dgm:cxn modelId="{52B9574B-864F-44EA-AC5A-D02D27F54F6F}" type="presParOf" srcId="{24F686D7-DD4A-45D8-892B-B5E5FC0B4C64}" destId="{28855580-7ED1-4428-A8F4-4CFE3BC66ED0}" srcOrd="8" destOrd="0" presId="urn:microsoft.com/office/officeart/2005/8/layout/list1"/>
    <dgm:cxn modelId="{CCDC99D5-B02A-47A6-926C-BD768EECD508}" type="presParOf" srcId="{28855580-7ED1-4428-A8F4-4CFE3BC66ED0}" destId="{DB497A5E-3237-4BAC-A313-96EB0A0A5F7E}" srcOrd="0" destOrd="0" presId="urn:microsoft.com/office/officeart/2005/8/layout/list1"/>
    <dgm:cxn modelId="{5CB46572-1CEE-42C0-A874-7E6338DFA27B}" type="presParOf" srcId="{28855580-7ED1-4428-A8F4-4CFE3BC66ED0}" destId="{4E15E4EC-128E-40D9-8430-26FECE32D350}" srcOrd="1" destOrd="0" presId="urn:microsoft.com/office/officeart/2005/8/layout/list1"/>
    <dgm:cxn modelId="{34F16B88-60B6-4569-8FCA-B0ABECAF8457}" type="presParOf" srcId="{24F686D7-DD4A-45D8-892B-B5E5FC0B4C64}" destId="{B5CFAC1F-5237-4844-9C8D-B3B5DE016917}" srcOrd="9" destOrd="0" presId="urn:microsoft.com/office/officeart/2005/8/layout/list1"/>
    <dgm:cxn modelId="{AC3BD9A1-45B6-493A-B104-B61BBE385F5F}" type="presParOf" srcId="{24F686D7-DD4A-45D8-892B-B5E5FC0B4C64}" destId="{94AE212D-D346-4F9A-ADF6-3D19702058F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C48E1F-C939-46DD-BA5E-B72BECBD0232}" type="doc">
      <dgm:prSet loTypeId="urn:microsoft.com/office/officeart/2005/8/layout/lProcess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95C92F74-D454-4FC9-B64D-D1509CE5C2CB}">
      <dgm:prSet phldrT="[Текст]"/>
      <dgm:spPr/>
      <dgm:t>
        <a:bodyPr/>
        <a:lstStyle/>
        <a:p>
          <a:r>
            <a:rPr lang="en-US" b="1" dirty="0" smtClean="0">
              <a:solidFill>
                <a:schemeClr val="accent4">
                  <a:lumMod val="25000"/>
                </a:schemeClr>
              </a:solidFill>
            </a:rPr>
            <a:t>I</a:t>
          </a:r>
          <a:r>
            <a:rPr lang="ru-RU" b="1" dirty="0" smtClean="0">
              <a:solidFill>
                <a:schemeClr val="accent4">
                  <a:lumMod val="25000"/>
                </a:schemeClr>
              </a:solidFill>
            </a:rPr>
            <a:t> ЭТАП</a:t>
          </a:r>
        </a:p>
        <a:p>
          <a:r>
            <a:rPr lang="ru-RU" b="1" i="1" dirty="0" smtClean="0">
              <a:solidFill>
                <a:schemeClr val="accent4">
                  <a:lumMod val="25000"/>
                </a:schemeClr>
              </a:solidFill>
            </a:rPr>
            <a:t>(АНАЛИТИКО-ПРОЕКТИРОВОЧНЫЙ)</a:t>
          </a:r>
          <a:endParaRPr lang="ru-RU" b="1" dirty="0" smtClean="0">
            <a:solidFill>
              <a:schemeClr val="accent4">
                <a:lumMod val="25000"/>
              </a:schemeClr>
            </a:solidFill>
          </a:endParaRPr>
        </a:p>
      </dgm:t>
    </dgm:pt>
    <dgm:pt modelId="{9BEDE6A8-2913-493E-BB68-ECB3E0F854C1}" type="parTrans" cxnId="{C6A6BEEC-03E5-4B13-A3C9-D1D3295D3609}">
      <dgm:prSet/>
      <dgm:spPr/>
      <dgm:t>
        <a:bodyPr/>
        <a:lstStyle/>
        <a:p>
          <a:endParaRPr lang="ru-RU"/>
        </a:p>
      </dgm:t>
    </dgm:pt>
    <dgm:pt modelId="{C5142D5E-1FAE-4DEB-8FD2-8F8F1925E6B6}" type="sibTrans" cxnId="{C6A6BEEC-03E5-4B13-A3C9-D1D3295D3609}">
      <dgm:prSet/>
      <dgm:spPr/>
      <dgm:t>
        <a:bodyPr/>
        <a:lstStyle/>
        <a:p>
          <a:endParaRPr lang="ru-RU"/>
        </a:p>
      </dgm:t>
    </dgm:pt>
    <dgm:pt modelId="{47854D1A-F33B-4377-B4EF-034A0508241D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изучение и анализ общественного мнения</a:t>
          </a:r>
        </a:p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изучение запросов на повышение квалификации</a:t>
          </a:r>
        </a:p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обсуждение вопросов развития ГОУ на заседаниях профессиональных ассоциаций</a:t>
          </a:r>
        </a:p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экспертиза и выявление лучших практик ГОУ</a:t>
          </a:r>
        </a:p>
        <a:p>
          <a:pPr algn="l"/>
          <a:r>
            <a:rPr lang="ru-RU" sz="1200" dirty="0" smtClean="0">
              <a:solidFill>
                <a:srgbClr val="003300"/>
              </a:solidFill>
            </a:rPr>
            <a:t>- определение базовых площадок</a:t>
          </a:r>
        </a:p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корректировка программ ДПО</a:t>
          </a:r>
        </a:p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проведение методологических семинаров для ППС ИРО и представителей базовых площадок</a:t>
          </a:r>
          <a:endParaRPr lang="ru-RU" sz="1200" dirty="0">
            <a:solidFill>
              <a:schemeClr val="accent4">
                <a:lumMod val="25000"/>
              </a:schemeClr>
            </a:solidFill>
          </a:endParaRPr>
        </a:p>
      </dgm:t>
    </dgm:pt>
    <dgm:pt modelId="{034539FB-990B-462B-9C5C-B18D47FE5252}" type="parTrans" cxnId="{FCA86BE1-15CC-487A-A814-40B8622AC824}">
      <dgm:prSet/>
      <dgm:spPr/>
      <dgm:t>
        <a:bodyPr/>
        <a:lstStyle/>
        <a:p>
          <a:endParaRPr lang="ru-RU"/>
        </a:p>
      </dgm:t>
    </dgm:pt>
    <dgm:pt modelId="{CE442171-07D0-451B-B817-4E357F46A70E}" type="sibTrans" cxnId="{FCA86BE1-15CC-487A-A814-40B8622AC824}">
      <dgm:prSet/>
      <dgm:spPr/>
      <dgm:t>
        <a:bodyPr/>
        <a:lstStyle/>
        <a:p>
          <a:endParaRPr lang="ru-RU"/>
        </a:p>
      </dgm:t>
    </dgm:pt>
    <dgm:pt modelId="{EC158796-7534-4975-A31F-ECB58AC457DB}">
      <dgm:prSet phldrT="[Текст]"/>
      <dgm:spPr/>
      <dgm:t>
        <a:bodyPr/>
        <a:lstStyle/>
        <a:p>
          <a:r>
            <a:rPr lang="en-US" b="1" dirty="0" smtClean="0">
              <a:solidFill>
                <a:schemeClr val="accent4">
                  <a:lumMod val="25000"/>
                </a:schemeClr>
              </a:solidFill>
            </a:rPr>
            <a:t>II</a:t>
          </a:r>
          <a:r>
            <a:rPr lang="ru-RU" b="1" dirty="0" smtClean="0">
              <a:solidFill>
                <a:schemeClr val="accent4">
                  <a:lumMod val="25000"/>
                </a:schemeClr>
              </a:solidFill>
            </a:rPr>
            <a:t> ЭТАП</a:t>
          </a:r>
        </a:p>
        <a:p>
          <a:r>
            <a:rPr lang="ru-RU" b="1" i="1" dirty="0" smtClean="0">
              <a:solidFill>
                <a:schemeClr val="accent4">
                  <a:lumMod val="25000"/>
                </a:schemeClr>
              </a:solidFill>
            </a:rPr>
            <a:t>(ТЕХНОЛОГИЧЕСКИЙ)</a:t>
          </a:r>
          <a:endParaRPr lang="ru-RU" b="1" dirty="0">
            <a:solidFill>
              <a:schemeClr val="accent4">
                <a:lumMod val="25000"/>
              </a:schemeClr>
            </a:solidFill>
          </a:endParaRPr>
        </a:p>
      </dgm:t>
    </dgm:pt>
    <dgm:pt modelId="{9A7404FA-A6AB-4D58-9505-6C9B13A0449D}" type="parTrans" cxnId="{105037AC-3898-40D1-B50F-4B801523E15D}">
      <dgm:prSet/>
      <dgm:spPr/>
      <dgm:t>
        <a:bodyPr/>
        <a:lstStyle/>
        <a:p>
          <a:endParaRPr lang="ru-RU"/>
        </a:p>
      </dgm:t>
    </dgm:pt>
    <dgm:pt modelId="{8248FD4D-03E6-4A71-BAD0-1CEC684D1C02}" type="sibTrans" cxnId="{105037AC-3898-40D1-B50F-4B801523E15D}">
      <dgm:prSet/>
      <dgm:spPr/>
      <dgm:t>
        <a:bodyPr/>
        <a:lstStyle/>
        <a:p>
          <a:endParaRPr lang="ru-RU"/>
        </a:p>
      </dgm:t>
    </dgm:pt>
    <dgm:pt modelId="{A09A8F5C-EBF9-4762-AB9A-2D81ED04A6EF}">
      <dgm:prSet phldrT="[Текст]" custT="1"/>
      <dgm:spPr>
        <a:solidFill>
          <a:schemeClr val="accent2">
            <a:lumMod val="40000"/>
            <a:lumOff val="60000"/>
            <a:alpha val="70000"/>
          </a:schemeClr>
        </a:solidFill>
      </dgm:spPr>
      <dgm:t>
        <a:bodyPr/>
        <a:lstStyle/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заключение договоров с базовыми площадками</a:t>
          </a:r>
        </a:p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подготовка (приобретение) оборудования, программного обеспечение для повышения квалификации (переподготовки)</a:t>
          </a:r>
        </a:p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разработка дидактических и методических материалов </a:t>
          </a:r>
        </a:p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проведение курсов повышения квалификации (переподготовки) - анкетирование слушателей;</a:t>
          </a:r>
        </a:p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работа со СМИ </a:t>
          </a:r>
        </a:p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формирование сетевого взаимодействия по распространению ГОУ</a:t>
          </a:r>
          <a:endParaRPr lang="ru-RU" sz="1200" dirty="0">
            <a:solidFill>
              <a:schemeClr val="accent4">
                <a:lumMod val="25000"/>
              </a:schemeClr>
            </a:solidFill>
          </a:endParaRPr>
        </a:p>
      </dgm:t>
    </dgm:pt>
    <dgm:pt modelId="{A3557793-6BF2-4C8C-8201-B1F68DC65D70}" type="parTrans" cxnId="{D008BCC8-C8A6-4E7A-8C7D-5E4E578E5DA7}">
      <dgm:prSet/>
      <dgm:spPr/>
      <dgm:t>
        <a:bodyPr/>
        <a:lstStyle/>
        <a:p>
          <a:endParaRPr lang="ru-RU"/>
        </a:p>
      </dgm:t>
    </dgm:pt>
    <dgm:pt modelId="{D63DD956-3FA7-4219-97D4-0977CCB8671E}" type="sibTrans" cxnId="{D008BCC8-C8A6-4E7A-8C7D-5E4E578E5DA7}">
      <dgm:prSet/>
      <dgm:spPr/>
      <dgm:t>
        <a:bodyPr/>
        <a:lstStyle/>
        <a:p>
          <a:endParaRPr lang="ru-RU"/>
        </a:p>
      </dgm:t>
    </dgm:pt>
    <dgm:pt modelId="{729FE111-967A-44C7-AE49-0398479805B9}">
      <dgm:prSet phldrT="[Текст]"/>
      <dgm:spPr/>
      <dgm:t>
        <a:bodyPr/>
        <a:lstStyle/>
        <a:p>
          <a:r>
            <a:rPr lang="en-US" b="1" dirty="0" smtClean="0">
              <a:solidFill>
                <a:schemeClr val="accent4">
                  <a:lumMod val="25000"/>
                </a:schemeClr>
              </a:solidFill>
            </a:rPr>
            <a:t>III</a:t>
          </a:r>
          <a:r>
            <a:rPr lang="ru-RU" b="1" dirty="0" smtClean="0">
              <a:solidFill>
                <a:schemeClr val="accent4">
                  <a:lumMod val="25000"/>
                </a:schemeClr>
              </a:solidFill>
            </a:rPr>
            <a:t> ЭТАП</a:t>
          </a:r>
        </a:p>
        <a:p>
          <a:r>
            <a:rPr lang="ru-RU" b="1" i="1" dirty="0" smtClean="0">
              <a:solidFill>
                <a:schemeClr val="accent4">
                  <a:lumMod val="25000"/>
                </a:schemeClr>
              </a:solidFill>
            </a:rPr>
            <a:t>(ОБОБЩАЮЩИЙ)</a:t>
          </a:r>
          <a:endParaRPr lang="ru-RU" b="1" dirty="0">
            <a:solidFill>
              <a:schemeClr val="accent4">
                <a:lumMod val="25000"/>
              </a:schemeClr>
            </a:solidFill>
          </a:endParaRPr>
        </a:p>
      </dgm:t>
    </dgm:pt>
    <dgm:pt modelId="{0A0264A2-D421-4DB1-8D59-014671CDD86C}" type="parTrans" cxnId="{72B742E2-2D75-49EB-BDBE-3AE040E03C78}">
      <dgm:prSet/>
      <dgm:spPr/>
      <dgm:t>
        <a:bodyPr/>
        <a:lstStyle/>
        <a:p>
          <a:endParaRPr lang="ru-RU"/>
        </a:p>
      </dgm:t>
    </dgm:pt>
    <dgm:pt modelId="{99DCD556-634E-4F66-90E0-715610E94E05}" type="sibTrans" cxnId="{72B742E2-2D75-49EB-BDBE-3AE040E03C78}">
      <dgm:prSet/>
      <dgm:spPr/>
      <dgm:t>
        <a:bodyPr/>
        <a:lstStyle/>
        <a:p>
          <a:endParaRPr lang="ru-RU"/>
        </a:p>
      </dgm:t>
    </dgm:pt>
    <dgm:pt modelId="{D556001B-494E-4014-9FC4-B0F0E346C20E}">
      <dgm:prSet phldrT="[Текст]" custT="1"/>
      <dgm:spPr>
        <a:solidFill>
          <a:schemeClr val="accent2">
            <a:lumMod val="40000"/>
            <a:lumOff val="60000"/>
            <a:alpha val="50000"/>
          </a:schemeClr>
        </a:solidFill>
      </dgm:spPr>
      <dgm:t>
        <a:bodyPr/>
        <a:lstStyle/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анализ результатов</a:t>
          </a:r>
        </a:p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выработка рекомендаций</a:t>
          </a:r>
          <a:endParaRPr lang="ru-RU" sz="1000" dirty="0">
            <a:solidFill>
              <a:schemeClr val="accent4">
                <a:lumMod val="25000"/>
              </a:schemeClr>
            </a:solidFill>
          </a:endParaRPr>
        </a:p>
      </dgm:t>
    </dgm:pt>
    <dgm:pt modelId="{180F3BBC-EDD1-4731-81E5-45FF535CE377}" type="parTrans" cxnId="{86FFF893-EF08-4E2E-8167-D4729D117333}">
      <dgm:prSet/>
      <dgm:spPr/>
      <dgm:t>
        <a:bodyPr/>
        <a:lstStyle/>
        <a:p>
          <a:endParaRPr lang="ru-RU"/>
        </a:p>
      </dgm:t>
    </dgm:pt>
    <dgm:pt modelId="{5C528168-3811-4839-A84A-1942CF154697}" type="sibTrans" cxnId="{86FFF893-EF08-4E2E-8167-D4729D117333}">
      <dgm:prSet/>
      <dgm:spPr/>
      <dgm:t>
        <a:bodyPr/>
        <a:lstStyle/>
        <a:p>
          <a:endParaRPr lang="ru-RU"/>
        </a:p>
      </dgm:t>
    </dgm:pt>
    <dgm:pt modelId="{2397A668-289A-4F82-B21D-296578B96E8B}" type="pres">
      <dgm:prSet presAssocID="{49C48E1F-C939-46DD-BA5E-B72BECBD023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AD806C-39B2-486D-8FFD-B8F62018AD84}" type="pres">
      <dgm:prSet presAssocID="{95C92F74-D454-4FC9-B64D-D1509CE5C2CB}" presName="compNode" presStyleCnt="0"/>
      <dgm:spPr/>
    </dgm:pt>
    <dgm:pt modelId="{862F1AB0-0DD8-48AF-B320-505055768360}" type="pres">
      <dgm:prSet presAssocID="{95C92F74-D454-4FC9-B64D-D1509CE5C2CB}" presName="aNode" presStyleLbl="bgShp" presStyleIdx="0" presStyleCnt="3"/>
      <dgm:spPr/>
      <dgm:t>
        <a:bodyPr/>
        <a:lstStyle/>
        <a:p>
          <a:endParaRPr lang="ru-RU"/>
        </a:p>
      </dgm:t>
    </dgm:pt>
    <dgm:pt modelId="{88B315FD-A334-4BF7-B7A0-CD1236E087B7}" type="pres">
      <dgm:prSet presAssocID="{95C92F74-D454-4FC9-B64D-D1509CE5C2CB}" presName="textNode" presStyleLbl="bgShp" presStyleIdx="0" presStyleCnt="3"/>
      <dgm:spPr/>
      <dgm:t>
        <a:bodyPr/>
        <a:lstStyle/>
        <a:p>
          <a:endParaRPr lang="ru-RU"/>
        </a:p>
      </dgm:t>
    </dgm:pt>
    <dgm:pt modelId="{1C07DA06-F19C-4B11-9A12-6D228D737473}" type="pres">
      <dgm:prSet presAssocID="{95C92F74-D454-4FC9-B64D-D1509CE5C2CB}" presName="compChildNode" presStyleCnt="0"/>
      <dgm:spPr/>
    </dgm:pt>
    <dgm:pt modelId="{40CB6268-2F00-44F6-879C-7185B795A260}" type="pres">
      <dgm:prSet presAssocID="{95C92F74-D454-4FC9-B64D-D1509CE5C2CB}" presName="theInnerList" presStyleCnt="0"/>
      <dgm:spPr/>
    </dgm:pt>
    <dgm:pt modelId="{186CDEDF-E485-40AA-AC0F-F8A6FA3BBA7C}" type="pres">
      <dgm:prSet presAssocID="{47854D1A-F33B-4377-B4EF-034A0508241D}" presName="childNode" presStyleLbl="node1" presStyleIdx="0" presStyleCnt="3" custScaleX="118424" custScaleY="1167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CE0D7-9AA2-499A-B81D-740505010A9E}" type="pres">
      <dgm:prSet presAssocID="{95C92F74-D454-4FC9-B64D-D1509CE5C2CB}" presName="aSpace" presStyleCnt="0"/>
      <dgm:spPr/>
    </dgm:pt>
    <dgm:pt modelId="{1A57CB65-FDA0-4988-A2E7-A22A9B92A75F}" type="pres">
      <dgm:prSet presAssocID="{EC158796-7534-4975-A31F-ECB58AC457DB}" presName="compNode" presStyleCnt="0"/>
      <dgm:spPr/>
    </dgm:pt>
    <dgm:pt modelId="{7C923A88-857E-4461-ABDB-E1A255C7E4FA}" type="pres">
      <dgm:prSet presAssocID="{EC158796-7534-4975-A31F-ECB58AC457DB}" presName="aNode" presStyleLbl="bgShp" presStyleIdx="1" presStyleCnt="3"/>
      <dgm:spPr/>
      <dgm:t>
        <a:bodyPr/>
        <a:lstStyle/>
        <a:p>
          <a:endParaRPr lang="ru-RU"/>
        </a:p>
      </dgm:t>
    </dgm:pt>
    <dgm:pt modelId="{E24FA6EE-8631-4161-837F-84120E7CF19F}" type="pres">
      <dgm:prSet presAssocID="{EC158796-7534-4975-A31F-ECB58AC457DB}" presName="textNode" presStyleLbl="bgShp" presStyleIdx="1" presStyleCnt="3"/>
      <dgm:spPr/>
      <dgm:t>
        <a:bodyPr/>
        <a:lstStyle/>
        <a:p>
          <a:endParaRPr lang="ru-RU"/>
        </a:p>
      </dgm:t>
    </dgm:pt>
    <dgm:pt modelId="{D6BE47DB-79C9-4348-9ED7-30A17B6E963A}" type="pres">
      <dgm:prSet presAssocID="{EC158796-7534-4975-A31F-ECB58AC457DB}" presName="compChildNode" presStyleCnt="0"/>
      <dgm:spPr/>
    </dgm:pt>
    <dgm:pt modelId="{DD2E5B6C-096B-4A72-9F1F-180CBB90268F}" type="pres">
      <dgm:prSet presAssocID="{EC158796-7534-4975-A31F-ECB58AC457DB}" presName="theInnerList" presStyleCnt="0"/>
      <dgm:spPr/>
    </dgm:pt>
    <dgm:pt modelId="{29689CEA-AFEF-4D07-BC85-EF9D8702D936}" type="pres">
      <dgm:prSet presAssocID="{A09A8F5C-EBF9-4762-AB9A-2D81ED04A6EF}" presName="childNode" presStyleLbl="node1" presStyleIdx="1" presStyleCnt="3" custScaleX="123376" custScaleY="113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22546E-3E7D-4DAD-9ADF-3EEF367765DB}" type="pres">
      <dgm:prSet presAssocID="{EC158796-7534-4975-A31F-ECB58AC457DB}" presName="aSpace" presStyleCnt="0"/>
      <dgm:spPr/>
    </dgm:pt>
    <dgm:pt modelId="{A205D98F-A550-460B-AE02-8045196E50B3}" type="pres">
      <dgm:prSet presAssocID="{729FE111-967A-44C7-AE49-0398479805B9}" presName="compNode" presStyleCnt="0"/>
      <dgm:spPr/>
    </dgm:pt>
    <dgm:pt modelId="{595541B2-B8C8-41FC-8871-098BA5EA19E5}" type="pres">
      <dgm:prSet presAssocID="{729FE111-967A-44C7-AE49-0398479805B9}" presName="aNode" presStyleLbl="bgShp" presStyleIdx="2" presStyleCnt="3"/>
      <dgm:spPr/>
      <dgm:t>
        <a:bodyPr/>
        <a:lstStyle/>
        <a:p>
          <a:endParaRPr lang="ru-RU"/>
        </a:p>
      </dgm:t>
    </dgm:pt>
    <dgm:pt modelId="{F1D66032-A78A-4AA0-BA76-23E4CADC1964}" type="pres">
      <dgm:prSet presAssocID="{729FE111-967A-44C7-AE49-0398479805B9}" presName="textNode" presStyleLbl="bgShp" presStyleIdx="2" presStyleCnt="3"/>
      <dgm:spPr/>
      <dgm:t>
        <a:bodyPr/>
        <a:lstStyle/>
        <a:p>
          <a:endParaRPr lang="ru-RU"/>
        </a:p>
      </dgm:t>
    </dgm:pt>
    <dgm:pt modelId="{333C0425-4D88-4DC4-9357-B03F659660E7}" type="pres">
      <dgm:prSet presAssocID="{729FE111-967A-44C7-AE49-0398479805B9}" presName="compChildNode" presStyleCnt="0"/>
      <dgm:spPr/>
    </dgm:pt>
    <dgm:pt modelId="{9A7AB555-CE9E-40E9-96E3-75FF3419365A}" type="pres">
      <dgm:prSet presAssocID="{729FE111-967A-44C7-AE49-0398479805B9}" presName="theInnerList" presStyleCnt="0"/>
      <dgm:spPr/>
    </dgm:pt>
    <dgm:pt modelId="{9C6B7981-5711-4D89-BBF8-EBE61630A1DB}" type="pres">
      <dgm:prSet presAssocID="{D556001B-494E-4014-9FC4-B0F0E346C20E}" presName="childNode" presStyleLbl="node1" presStyleIdx="2" presStyleCnt="3" custScaleX="118684" custScaleY="126118" custLinFactNeighborX="1961" custLinFactNeighborY="1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B742E2-2D75-49EB-BDBE-3AE040E03C78}" srcId="{49C48E1F-C939-46DD-BA5E-B72BECBD0232}" destId="{729FE111-967A-44C7-AE49-0398479805B9}" srcOrd="2" destOrd="0" parTransId="{0A0264A2-D421-4DB1-8D59-014671CDD86C}" sibTransId="{99DCD556-634E-4F66-90E0-715610E94E05}"/>
    <dgm:cxn modelId="{FCA86BE1-15CC-487A-A814-40B8622AC824}" srcId="{95C92F74-D454-4FC9-B64D-D1509CE5C2CB}" destId="{47854D1A-F33B-4377-B4EF-034A0508241D}" srcOrd="0" destOrd="0" parTransId="{034539FB-990B-462B-9C5C-B18D47FE5252}" sibTransId="{CE442171-07D0-451B-B817-4E357F46A70E}"/>
    <dgm:cxn modelId="{FEEACC85-2FEA-4159-BA35-041981261349}" type="presOf" srcId="{729FE111-967A-44C7-AE49-0398479805B9}" destId="{F1D66032-A78A-4AA0-BA76-23E4CADC1964}" srcOrd="1" destOrd="0" presId="urn:microsoft.com/office/officeart/2005/8/layout/lProcess2"/>
    <dgm:cxn modelId="{51D7A67E-D600-4293-B07B-1A7EB006B1F5}" type="presOf" srcId="{A09A8F5C-EBF9-4762-AB9A-2D81ED04A6EF}" destId="{29689CEA-AFEF-4D07-BC85-EF9D8702D936}" srcOrd="0" destOrd="0" presId="urn:microsoft.com/office/officeart/2005/8/layout/lProcess2"/>
    <dgm:cxn modelId="{11B67A87-3B1A-42A9-9714-4DDBCD76452C}" type="presOf" srcId="{D556001B-494E-4014-9FC4-B0F0E346C20E}" destId="{9C6B7981-5711-4D89-BBF8-EBE61630A1DB}" srcOrd="0" destOrd="0" presId="urn:microsoft.com/office/officeart/2005/8/layout/lProcess2"/>
    <dgm:cxn modelId="{C6A6BEEC-03E5-4B13-A3C9-D1D3295D3609}" srcId="{49C48E1F-C939-46DD-BA5E-B72BECBD0232}" destId="{95C92F74-D454-4FC9-B64D-D1509CE5C2CB}" srcOrd="0" destOrd="0" parTransId="{9BEDE6A8-2913-493E-BB68-ECB3E0F854C1}" sibTransId="{C5142D5E-1FAE-4DEB-8FD2-8F8F1925E6B6}"/>
    <dgm:cxn modelId="{0E0C7C99-1C30-481F-88AE-ECF84FAB7E05}" type="presOf" srcId="{95C92F74-D454-4FC9-B64D-D1509CE5C2CB}" destId="{88B315FD-A334-4BF7-B7A0-CD1236E087B7}" srcOrd="1" destOrd="0" presId="urn:microsoft.com/office/officeart/2005/8/layout/lProcess2"/>
    <dgm:cxn modelId="{0A73F047-A051-4236-BBAC-E486D1F7AC8B}" type="presOf" srcId="{729FE111-967A-44C7-AE49-0398479805B9}" destId="{595541B2-B8C8-41FC-8871-098BA5EA19E5}" srcOrd="0" destOrd="0" presId="urn:microsoft.com/office/officeart/2005/8/layout/lProcess2"/>
    <dgm:cxn modelId="{5C2FFDFF-26EA-46DF-92D5-E38483D393A8}" type="presOf" srcId="{EC158796-7534-4975-A31F-ECB58AC457DB}" destId="{E24FA6EE-8631-4161-837F-84120E7CF19F}" srcOrd="1" destOrd="0" presId="urn:microsoft.com/office/officeart/2005/8/layout/lProcess2"/>
    <dgm:cxn modelId="{F09BCFE7-44D8-4D9C-9BB5-95D5CEB0C3D2}" type="presOf" srcId="{49C48E1F-C939-46DD-BA5E-B72BECBD0232}" destId="{2397A668-289A-4F82-B21D-296578B96E8B}" srcOrd="0" destOrd="0" presId="urn:microsoft.com/office/officeart/2005/8/layout/lProcess2"/>
    <dgm:cxn modelId="{241B9D2E-C7CA-4B11-917D-322B312B3485}" type="presOf" srcId="{EC158796-7534-4975-A31F-ECB58AC457DB}" destId="{7C923A88-857E-4461-ABDB-E1A255C7E4FA}" srcOrd="0" destOrd="0" presId="urn:microsoft.com/office/officeart/2005/8/layout/lProcess2"/>
    <dgm:cxn modelId="{6DFBC4C9-AF35-420C-88E3-184D5B9DF921}" type="presOf" srcId="{47854D1A-F33B-4377-B4EF-034A0508241D}" destId="{186CDEDF-E485-40AA-AC0F-F8A6FA3BBA7C}" srcOrd="0" destOrd="0" presId="urn:microsoft.com/office/officeart/2005/8/layout/lProcess2"/>
    <dgm:cxn modelId="{86FFF893-EF08-4E2E-8167-D4729D117333}" srcId="{729FE111-967A-44C7-AE49-0398479805B9}" destId="{D556001B-494E-4014-9FC4-B0F0E346C20E}" srcOrd="0" destOrd="0" parTransId="{180F3BBC-EDD1-4731-81E5-45FF535CE377}" sibTransId="{5C528168-3811-4839-A84A-1942CF154697}"/>
    <dgm:cxn modelId="{105037AC-3898-40D1-B50F-4B801523E15D}" srcId="{49C48E1F-C939-46DD-BA5E-B72BECBD0232}" destId="{EC158796-7534-4975-A31F-ECB58AC457DB}" srcOrd="1" destOrd="0" parTransId="{9A7404FA-A6AB-4D58-9505-6C9B13A0449D}" sibTransId="{8248FD4D-03E6-4A71-BAD0-1CEC684D1C02}"/>
    <dgm:cxn modelId="{6ADB20A3-408A-4786-A230-1A1FF32BBAF9}" type="presOf" srcId="{95C92F74-D454-4FC9-B64D-D1509CE5C2CB}" destId="{862F1AB0-0DD8-48AF-B320-505055768360}" srcOrd="0" destOrd="0" presId="urn:microsoft.com/office/officeart/2005/8/layout/lProcess2"/>
    <dgm:cxn modelId="{D008BCC8-C8A6-4E7A-8C7D-5E4E578E5DA7}" srcId="{EC158796-7534-4975-A31F-ECB58AC457DB}" destId="{A09A8F5C-EBF9-4762-AB9A-2D81ED04A6EF}" srcOrd="0" destOrd="0" parTransId="{A3557793-6BF2-4C8C-8201-B1F68DC65D70}" sibTransId="{D63DD956-3FA7-4219-97D4-0977CCB8671E}"/>
    <dgm:cxn modelId="{B2301313-8D58-44C8-8B44-D9118F4A5867}" type="presParOf" srcId="{2397A668-289A-4F82-B21D-296578B96E8B}" destId="{29AD806C-39B2-486D-8FFD-B8F62018AD84}" srcOrd="0" destOrd="0" presId="urn:microsoft.com/office/officeart/2005/8/layout/lProcess2"/>
    <dgm:cxn modelId="{8C6CC050-E3E1-4861-A6EB-D5CFDDBF5B3F}" type="presParOf" srcId="{29AD806C-39B2-486D-8FFD-B8F62018AD84}" destId="{862F1AB0-0DD8-48AF-B320-505055768360}" srcOrd="0" destOrd="0" presId="urn:microsoft.com/office/officeart/2005/8/layout/lProcess2"/>
    <dgm:cxn modelId="{19AA6FDF-2773-498F-8D5D-C3902303BFC7}" type="presParOf" srcId="{29AD806C-39B2-486D-8FFD-B8F62018AD84}" destId="{88B315FD-A334-4BF7-B7A0-CD1236E087B7}" srcOrd="1" destOrd="0" presId="urn:microsoft.com/office/officeart/2005/8/layout/lProcess2"/>
    <dgm:cxn modelId="{0A3A4C8B-E797-4AA0-BE82-F9AFD1276FA2}" type="presParOf" srcId="{29AD806C-39B2-486D-8FFD-B8F62018AD84}" destId="{1C07DA06-F19C-4B11-9A12-6D228D737473}" srcOrd="2" destOrd="0" presId="urn:microsoft.com/office/officeart/2005/8/layout/lProcess2"/>
    <dgm:cxn modelId="{A172EEBB-DD75-4400-BCAA-11D547B4254D}" type="presParOf" srcId="{1C07DA06-F19C-4B11-9A12-6D228D737473}" destId="{40CB6268-2F00-44F6-879C-7185B795A260}" srcOrd="0" destOrd="0" presId="urn:microsoft.com/office/officeart/2005/8/layout/lProcess2"/>
    <dgm:cxn modelId="{A8320412-5FB9-4BFD-AB3A-9D52851FD32A}" type="presParOf" srcId="{40CB6268-2F00-44F6-879C-7185B795A260}" destId="{186CDEDF-E485-40AA-AC0F-F8A6FA3BBA7C}" srcOrd="0" destOrd="0" presId="urn:microsoft.com/office/officeart/2005/8/layout/lProcess2"/>
    <dgm:cxn modelId="{FE409F3C-BF86-4389-AC32-6386644261F0}" type="presParOf" srcId="{2397A668-289A-4F82-B21D-296578B96E8B}" destId="{168CE0D7-9AA2-499A-B81D-740505010A9E}" srcOrd="1" destOrd="0" presId="urn:microsoft.com/office/officeart/2005/8/layout/lProcess2"/>
    <dgm:cxn modelId="{6278C165-6D63-499A-B3FA-1DA5053BF1C1}" type="presParOf" srcId="{2397A668-289A-4F82-B21D-296578B96E8B}" destId="{1A57CB65-FDA0-4988-A2E7-A22A9B92A75F}" srcOrd="2" destOrd="0" presId="urn:microsoft.com/office/officeart/2005/8/layout/lProcess2"/>
    <dgm:cxn modelId="{72891A28-18A3-4EF7-AAFD-9E5469D031AE}" type="presParOf" srcId="{1A57CB65-FDA0-4988-A2E7-A22A9B92A75F}" destId="{7C923A88-857E-4461-ABDB-E1A255C7E4FA}" srcOrd="0" destOrd="0" presId="urn:microsoft.com/office/officeart/2005/8/layout/lProcess2"/>
    <dgm:cxn modelId="{EB351B28-2DA0-4530-B78D-8C3C6B3D3036}" type="presParOf" srcId="{1A57CB65-FDA0-4988-A2E7-A22A9B92A75F}" destId="{E24FA6EE-8631-4161-837F-84120E7CF19F}" srcOrd="1" destOrd="0" presId="urn:microsoft.com/office/officeart/2005/8/layout/lProcess2"/>
    <dgm:cxn modelId="{90B8D062-469B-4A37-B2E0-6C2703EDB802}" type="presParOf" srcId="{1A57CB65-FDA0-4988-A2E7-A22A9B92A75F}" destId="{D6BE47DB-79C9-4348-9ED7-30A17B6E963A}" srcOrd="2" destOrd="0" presId="urn:microsoft.com/office/officeart/2005/8/layout/lProcess2"/>
    <dgm:cxn modelId="{906B6271-5C85-4472-96CE-3455AC458238}" type="presParOf" srcId="{D6BE47DB-79C9-4348-9ED7-30A17B6E963A}" destId="{DD2E5B6C-096B-4A72-9F1F-180CBB90268F}" srcOrd="0" destOrd="0" presId="urn:microsoft.com/office/officeart/2005/8/layout/lProcess2"/>
    <dgm:cxn modelId="{401980BB-F03C-4C0A-AC54-71B9F3F0BAD1}" type="presParOf" srcId="{DD2E5B6C-096B-4A72-9F1F-180CBB90268F}" destId="{29689CEA-AFEF-4D07-BC85-EF9D8702D936}" srcOrd="0" destOrd="0" presId="urn:microsoft.com/office/officeart/2005/8/layout/lProcess2"/>
    <dgm:cxn modelId="{1B8774F5-2374-4E6D-BEFE-0405CBF9CDA5}" type="presParOf" srcId="{2397A668-289A-4F82-B21D-296578B96E8B}" destId="{3022546E-3E7D-4DAD-9ADF-3EEF367765DB}" srcOrd="3" destOrd="0" presId="urn:microsoft.com/office/officeart/2005/8/layout/lProcess2"/>
    <dgm:cxn modelId="{0249D75D-6F7E-42E4-B79D-20B27508A748}" type="presParOf" srcId="{2397A668-289A-4F82-B21D-296578B96E8B}" destId="{A205D98F-A550-460B-AE02-8045196E50B3}" srcOrd="4" destOrd="0" presId="urn:microsoft.com/office/officeart/2005/8/layout/lProcess2"/>
    <dgm:cxn modelId="{E212FAFD-ADB5-4AFD-9992-776EAAA207FC}" type="presParOf" srcId="{A205D98F-A550-460B-AE02-8045196E50B3}" destId="{595541B2-B8C8-41FC-8871-098BA5EA19E5}" srcOrd="0" destOrd="0" presId="urn:microsoft.com/office/officeart/2005/8/layout/lProcess2"/>
    <dgm:cxn modelId="{D50C6065-E7DB-4C27-9076-5635A921E1CF}" type="presParOf" srcId="{A205D98F-A550-460B-AE02-8045196E50B3}" destId="{F1D66032-A78A-4AA0-BA76-23E4CADC1964}" srcOrd="1" destOrd="0" presId="urn:microsoft.com/office/officeart/2005/8/layout/lProcess2"/>
    <dgm:cxn modelId="{12D494D4-C668-4699-AAFF-702068BA76D8}" type="presParOf" srcId="{A205D98F-A550-460B-AE02-8045196E50B3}" destId="{333C0425-4D88-4DC4-9357-B03F659660E7}" srcOrd="2" destOrd="0" presId="urn:microsoft.com/office/officeart/2005/8/layout/lProcess2"/>
    <dgm:cxn modelId="{CE34EC7A-035A-4D10-BF91-3FAFC4EB2ECB}" type="presParOf" srcId="{333C0425-4D88-4DC4-9357-B03F659660E7}" destId="{9A7AB555-CE9E-40E9-96E3-75FF3419365A}" srcOrd="0" destOrd="0" presId="urn:microsoft.com/office/officeart/2005/8/layout/lProcess2"/>
    <dgm:cxn modelId="{FE35A270-4C70-4F77-B852-9056D15E1C56}" type="presParOf" srcId="{9A7AB555-CE9E-40E9-96E3-75FF3419365A}" destId="{9C6B7981-5711-4D89-BBF8-EBE61630A1D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C48E1F-C939-46DD-BA5E-B72BECBD0232}" type="doc">
      <dgm:prSet loTypeId="urn:microsoft.com/office/officeart/2005/8/layout/lProcess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95C92F74-D454-4FC9-B64D-D1509CE5C2CB}">
      <dgm:prSet phldrT="[Текст]"/>
      <dgm:spPr/>
      <dgm:t>
        <a:bodyPr/>
        <a:lstStyle/>
        <a:p>
          <a:r>
            <a:rPr lang="en-US" b="1" dirty="0" smtClean="0">
              <a:solidFill>
                <a:schemeClr val="accent4">
                  <a:lumMod val="25000"/>
                </a:schemeClr>
              </a:solidFill>
            </a:rPr>
            <a:t>I</a:t>
          </a:r>
          <a:r>
            <a:rPr lang="ru-RU" b="1" dirty="0" smtClean="0">
              <a:solidFill>
                <a:schemeClr val="accent4">
                  <a:lumMod val="25000"/>
                </a:schemeClr>
              </a:solidFill>
            </a:rPr>
            <a:t> ЭТАП</a:t>
          </a:r>
        </a:p>
        <a:p>
          <a:r>
            <a:rPr lang="ru-RU" b="1" i="1" dirty="0" smtClean="0">
              <a:solidFill>
                <a:schemeClr val="accent4">
                  <a:lumMod val="25000"/>
                </a:schemeClr>
              </a:solidFill>
            </a:rPr>
            <a:t>(АНАЛИТИКО-ПРОЕКТИРОВОЧНЫЙ)</a:t>
          </a:r>
          <a:endParaRPr lang="ru-RU" b="1" dirty="0" smtClean="0">
            <a:solidFill>
              <a:schemeClr val="accent4">
                <a:lumMod val="25000"/>
              </a:schemeClr>
            </a:solidFill>
          </a:endParaRPr>
        </a:p>
      </dgm:t>
    </dgm:pt>
    <dgm:pt modelId="{9BEDE6A8-2913-493E-BB68-ECB3E0F854C1}" type="parTrans" cxnId="{C6A6BEEC-03E5-4B13-A3C9-D1D3295D3609}">
      <dgm:prSet/>
      <dgm:spPr/>
      <dgm:t>
        <a:bodyPr/>
        <a:lstStyle/>
        <a:p>
          <a:endParaRPr lang="ru-RU"/>
        </a:p>
      </dgm:t>
    </dgm:pt>
    <dgm:pt modelId="{C5142D5E-1FAE-4DEB-8FD2-8F8F1925E6B6}" type="sibTrans" cxnId="{C6A6BEEC-03E5-4B13-A3C9-D1D3295D3609}">
      <dgm:prSet/>
      <dgm:spPr/>
      <dgm:t>
        <a:bodyPr/>
        <a:lstStyle/>
        <a:p>
          <a:endParaRPr lang="ru-RU"/>
        </a:p>
      </dgm:t>
    </dgm:pt>
    <dgm:pt modelId="{47854D1A-F33B-4377-B4EF-034A0508241D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 algn="l"/>
          <a:r>
            <a:rPr lang="ru-RU" sz="1200" dirty="0" smtClean="0">
              <a:solidFill>
                <a:srgbClr val="003300"/>
              </a:solidFill>
            </a:rPr>
            <a:t>- изучение и анализ общественного мнения</a:t>
          </a:r>
        </a:p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изучение запросов на повышение квалификации</a:t>
          </a:r>
        </a:p>
        <a:p>
          <a:pPr algn="l"/>
          <a:r>
            <a:rPr lang="ru-RU" sz="1200" dirty="0" smtClean="0">
              <a:solidFill>
                <a:srgbClr val="003300"/>
              </a:solidFill>
            </a:rPr>
            <a:t>- обсуждение вопросов развития ГОУ на заседаниях профессиональных ассоциаций</a:t>
          </a:r>
        </a:p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экспертиза и выявление лучших практик ГОУ</a:t>
          </a:r>
        </a:p>
        <a:p>
          <a:pPr algn="l"/>
          <a:r>
            <a:rPr lang="ru-RU" sz="1200" dirty="0" smtClean="0">
              <a:solidFill>
                <a:srgbClr val="003300"/>
              </a:solidFill>
            </a:rPr>
            <a:t>- определение базовых площадок</a:t>
          </a:r>
        </a:p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корректировка программ ДПО</a:t>
          </a:r>
        </a:p>
        <a:p>
          <a:pPr algn="l"/>
          <a:r>
            <a:rPr lang="ru-RU" sz="1200" dirty="0" smtClean="0">
              <a:solidFill>
                <a:srgbClr val="003300"/>
              </a:solidFill>
            </a:rPr>
            <a:t>- проведение методологических семинаров для ППС ИРО и представителей базовых площадок</a:t>
          </a:r>
          <a:endParaRPr lang="ru-RU" sz="1200" dirty="0">
            <a:solidFill>
              <a:srgbClr val="003300"/>
            </a:solidFill>
          </a:endParaRPr>
        </a:p>
      </dgm:t>
    </dgm:pt>
    <dgm:pt modelId="{034539FB-990B-462B-9C5C-B18D47FE5252}" type="parTrans" cxnId="{FCA86BE1-15CC-487A-A814-40B8622AC824}">
      <dgm:prSet/>
      <dgm:spPr/>
      <dgm:t>
        <a:bodyPr/>
        <a:lstStyle/>
        <a:p>
          <a:endParaRPr lang="ru-RU"/>
        </a:p>
      </dgm:t>
    </dgm:pt>
    <dgm:pt modelId="{CE442171-07D0-451B-B817-4E357F46A70E}" type="sibTrans" cxnId="{FCA86BE1-15CC-487A-A814-40B8622AC824}">
      <dgm:prSet/>
      <dgm:spPr/>
      <dgm:t>
        <a:bodyPr/>
        <a:lstStyle/>
        <a:p>
          <a:endParaRPr lang="ru-RU"/>
        </a:p>
      </dgm:t>
    </dgm:pt>
    <dgm:pt modelId="{EC158796-7534-4975-A31F-ECB58AC457DB}">
      <dgm:prSet phldrT="[Текст]"/>
      <dgm:spPr/>
      <dgm:t>
        <a:bodyPr/>
        <a:lstStyle/>
        <a:p>
          <a:r>
            <a:rPr lang="en-US" b="1" dirty="0" smtClean="0">
              <a:solidFill>
                <a:schemeClr val="accent4">
                  <a:lumMod val="25000"/>
                </a:schemeClr>
              </a:solidFill>
            </a:rPr>
            <a:t>II</a:t>
          </a:r>
          <a:r>
            <a:rPr lang="ru-RU" b="1" dirty="0" smtClean="0">
              <a:solidFill>
                <a:schemeClr val="accent4">
                  <a:lumMod val="25000"/>
                </a:schemeClr>
              </a:solidFill>
            </a:rPr>
            <a:t> ЭТАП</a:t>
          </a:r>
        </a:p>
        <a:p>
          <a:r>
            <a:rPr lang="ru-RU" b="1" i="1" dirty="0" smtClean="0">
              <a:solidFill>
                <a:schemeClr val="accent4">
                  <a:lumMod val="25000"/>
                </a:schemeClr>
              </a:solidFill>
            </a:rPr>
            <a:t>(ТЕХНОЛОГИЧЕСКИЙ)</a:t>
          </a:r>
          <a:endParaRPr lang="ru-RU" b="1" dirty="0">
            <a:solidFill>
              <a:schemeClr val="accent4">
                <a:lumMod val="25000"/>
              </a:schemeClr>
            </a:solidFill>
          </a:endParaRPr>
        </a:p>
      </dgm:t>
    </dgm:pt>
    <dgm:pt modelId="{9A7404FA-A6AB-4D58-9505-6C9B13A0449D}" type="parTrans" cxnId="{105037AC-3898-40D1-B50F-4B801523E15D}">
      <dgm:prSet/>
      <dgm:spPr/>
      <dgm:t>
        <a:bodyPr/>
        <a:lstStyle/>
        <a:p>
          <a:endParaRPr lang="ru-RU"/>
        </a:p>
      </dgm:t>
    </dgm:pt>
    <dgm:pt modelId="{8248FD4D-03E6-4A71-BAD0-1CEC684D1C02}" type="sibTrans" cxnId="{105037AC-3898-40D1-B50F-4B801523E15D}">
      <dgm:prSet/>
      <dgm:spPr/>
      <dgm:t>
        <a:bodyPr/>
        <a:lstStyle/>
        <a:p>
          <a:endParaRPr lang="ru-RU"/>
        </a:p>
      </dgm:t>
    </dgm:pt>
    <dgm:pt modelId="{A09A8F5C-EBF9-4762-AB9A-2D81ED04A6EF}">
      <dgm:prSet phldrT="[Текст]" custT="1"/>
      <dgm:spPr>
        <a:solidFill>
          <a:schemeClr val="accent2">
            <a:lumMod val="40000"/>
            <a:lumOff val="60000"/>
            <a:alpha val="70000"/>
          </a:schemeClr>
        </a:solidFill>
      </dgm:spPr>
      <dgm:t>
        <a:bodyPr/>
        <a:lstStyle/>
        <a:p>
          <a:pPr algn="l"/>
          <a:r>
            <a:rPr lang="ru-RU" sz="1200" dirty="0" smtClean="0">
              <a:solidFill>
                <a:srgbClr val="003300"/>
              </a:solidFill>
            </a:rPr>
            <a:t>- заключение договоров с базовыми площадками</a:t>
          </a:r>
        </a:p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подготовка (приобретение) оборудования, программного обеспечение для повышения квалификации (переподготовки)</a:t>
          </a:r>
        </a:p>
        <a:p>
          <a:pPr algn="l"/>
          <a:r>
            <a:rPr lang="ru-RU" sz="1200" dirty="0" smtClean="0">
              <a:solidFill>
                <a:srgbClr val="003300"/>
              </a:solidFill>
            </a:rPr>
            <a:t>- разработка дидактических и методических материалов </a:t>
          </a:r>
        </a:p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проведение курсов повышения квалификации (переподготовки) - анкетирование слушателей;</a:t>
          </a:r>
        </a:p>
        <a:p>
          <a:pPr algn="l"/>
          <a:r>
            <a:rPr lang="ru-RU" sz="1200" dirty="0" smtClean="0">
              <a:solidFill>
                <a:srgbClr val="003300"/>
              </a:solidFill>
            </a:rPr>
            <a:t>- работа со СМИ </a:t>
          </a:r>
        </a:p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формирование сетевого взаимодействия по распространению ГОУ</a:t>
          </a:r>
          <a:endParaRPr lang="ru-RU" sz="1200" dirty="0">
            <a:solidFill>
              <a:schemeClr val="accent4">
                <a:lumMod val="25000"/>
              </a:schemeClr>
            </a:solidFill>
          </a:endParaRPr>
        </a:p>
      </dgm:t>
    </dgm:pt>
    <dgm:pt modelId="{A3557793-6BF2-4C8C-8201-B1F68DC65D70}" type="parTrans" cxnId="{D008BCC8-C8A6-4E7A-8C7D-5E4E578E5DA7}">
      <dgm:prSet/>
      <dgm:spPr/>
      <dgm:t>
        <a:bodyPr/>
        <a:lstStyle/>
        <a:p>
          <a:endParaRPr lang="ru-RU"/>
        </a:p>
      </dgm:t>
    </dgm:pt>
    <dgm:pt modelId="{D63DD956-3FA7-4219-97D4-0977CCB8671E}" type="sibTrans" cxnId="{D008BCC8-C8A6-4E7A-8C7D-5E4E578E5DA7}">
      <dgm:prSet/>
      <dgm:spPr/>
      <dgm:t>
        <a:bodyPr/>
        <a:lstStyle/>
        <a:p>
          <a:endParaRPr lang="ru-RU"/>
        </a:p>
      </dgm:t>
    </dgm:pt>
    <dgm:pt modelId="{729FE111-967A-44C7-AE49-0398479805B9}">
      <dgm:prSet phldrT="[Текст]"/>
      <dgm:spPr/>
      <dgm:t>
        <a:bodyPr/>
        <a:lstStyle/>
        <a:p>
          <a:r>
            <a:rPr lang="en-US" b="1" dirty="0" smtClean="0">
              <a:solidFill>
                <a:schemeClr val="accent4">
                  <a:lumMod val="25000"/>
                </a:schemeClr>
              </a:solidFill>
            </a:rPr>
            <a:t>III</a:t>
          </a:r>
          <a:r>
            <a:rPr lang="ru-RU" b="1" dirty="0" smtClean="0">
              <a:solidFill>
                <a:schemeClr val="accent4">
                  <a:lumMod val="25000"/>
                </a:schemeClr>
              </a:solidFill>
            </a:rPr>
            <a:t> ЭТАП</a:t>
          </a:r>
        </a:p>
        <a:p>
          <a:r>
            <a:rPr lang="ru-RU" b="1" i="1" dirty="0" smtClean="0">
              <a:solidFill>
                <a:schemeClr val="accent4">
                  <a:lumMod val="25000"/>
                </a:schemeClr>
              </a:solidFill>
            </a:rPr>
            <a:t>(ОБОБЩАЮЩИЙ)</a:t>
          </a:r>
          <a:endParaRPr lang="ru-RU" b="1" dirty="0">
            <a:solidFill>
              <a:schemeClr val="accent4">
                <a:lumMod val="25000"/>
              </a:schemeClr>
            </a:solidFill>
          </a:endParaRPr>
        </a:p>
      </dgm:t>
    </dgm:pt>
    <dgm:pt modelId="{0A0264A2-D421-4DB1-8D59-014671CDD86C}" type="parTrans" cxnId="{72B742E2-2D75-49EB-BDBE-3AE040E03C78}">
      <dgm:prSet/>
      <dgm:spPr/>
      <dgm:t>
        <a:bodyPr/>
        <a:lstStyle/>
        <a:p>
          <a:endParaRPr lang="ru-RU"/>
        </a:p>
      </dgm:t>
    </dgm:pt>
    <dgm:pt modelId="{99DCD556-634E-4F66-90E0-715610E94E05}" type="sibTrans" cxnId="{72B742E2-2D75-49EB-BDBE-3AE040E03C78}">
      <dgm:prSet/>
      <dgm:spPr/>
      <dgm:t>
        <a:bodyPr/>
        <a:lstStyle/>
        <a:p>
          <a:endParaRPr lang="ru-RU"/>
        </a:p>
      </dgm:t>
    </dgm:pt>
    <dgm:pt modelId="{D556001B-494E-4014-9FC4-B0F0E346C20E}">
      <dgm:prSet phldrT="[Текст]" custT="1"/>
      <dgm:spPr>
        <a:solidFill>
          <a:schemeClr val="accent2">
            <a:lumMod val="40000"/>
            <a:lumOff val="60000"/>
            <a:alpha val="50000"/>
          </a:schemeClr>
        </a:solidFill>
      </dgm:spPr>
      <dgm:t>
        <a:bodyPr/>
        <a:lstStyle/>
        <a:p>
          <a:pPr algn="l"/>
          <a:r>
            <a:rPr lang="ru-RU" sz="1200" dirty="0" smtClean="0">
              <a:solidFill>
                <a:schemeClr val="accent4">
                  <a:lumMod val="25000"/>
                </a:schemeClr>
              </a:solidFill>
            </a:rPr>
            <a:t>- анализ результатов</a:t>
          </a:r>
        </a:p>
        <a:p>
          <a:pPr algn="l"/>
          <a:r>
            <a:rPr lang="ru-RU" sz="1200" dirty="0" smtClean="0">
              <a:solidFill>
                <a:srgbClr val="003300"/>
              </a:solidFill>
            </a:rPr>
            <a:t>- выработка рекомендаций</a:t>
          </a:r>
          <a:endParaRPr lang="ru-RU" sz="1000" dirty="0">
            <a:solidFill>
              <a:srgbClr val="003300"/>
            </a:solidFill>
          </a:endParaRPr>
        </a:p>
      </dgm:t>
    </dgm:pt>
    <dgm:pt modelId="{180F3BBC-EDD1-4731-81E5-45FF535CE377}" type="parTrans" cxnId="{86FFF893-EF08-4E2E-8167-D4729D117333}">
      <dgm:prSet/>
      <dgm:spPr/>
      <dgm:t>
        <a:bodyPr/>
        <a:lstStyle/>
        <a:p>
          <a:endParaRPr lang="ru-RU"/>
        </a:p>
      </dgm:t>
    </dgm:pt>
    <dgm:pt modelId="{5C528168-3811-4839-A84A-1942CF154697}" type="sibTrans" cxnId="{86FFF893-EF08-4E2E-8167-D4729D117333}">
      <dgm:prSet/>
      <dgm:spPr/>
      <dgm:t>
        <a:bodyPr/>
        <a:lstStyle/>
        <a:p>
          <a:endParaRPr lang="ru-RU"/>
        </a:p>
      </dgm:t>
    </dgm:pt>
    <dgm:pt modelId="{2397A668-289A-4F82-B21D-296578B96E8B}" type="pres">
      <dgm:prSet presAssocID="{49C48E1F-C939-46DD-BA5E-B72BECBD023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AD806C-39B2-486D-8FFD-B8F62018AD84}" type="pres">
      <dgm:prSet presAssocID="{95C92F74-D454-4FC9-B64D-D1509CE5C2CB}" presName="compNode" presStyleCnt="0"/>
      <dgm:spPr/>
    </dgm:pt>
    <dgm:pt modelId="{862F1AB0-0DD8-48AF-B320-505055768360}" type="pres">
      <dgm:prSet presAssocID="{95C92F74-D454-4FC9-B64D-D1509CE5C2CB}" presName="aNode" presStyleLbl="bgShp" presStyleIdx="0" presStyleCnt="3"/>
      <dgm:spPr/>
      <dgm:t>
        <a:bodyPr/>
        <a:lstStyle/>
        <a:p>
          <a:endParaRPr lang="ru-RU"/>
        </a:p>
      </dgm:t>
    </dgm:pt>
    <dgm:pt modelId="{88B315FD-A334-4BF7-B7A0-CD1236E087B7}" type="pres">
      <dgm:prSet presAssocID="{95C92F74-D454-4FC9-B64D-D1509CE5C2CB}" presName="textNode" presStyleLbl="bgShp" presStyleIdx="0" presStyleCnt="3"/>
      <dgm:spPr/>
      <dgm:t>
        <a:bodyPr/>
        <a:lstStyle/>
        <a:p>
          <a:endParaRPr lang="ru-RU"/>
        </a:p>
      </dgm:t>
    </dgm:pt>
    <dgm:pt modelId="{1C07DA06-F19C-4B11-9A12-6D228D737473}" type="pres">
      <dgm:prSet presAssocID="{95C92F74-D454-4FC9-B64D-D1509CE5C2CB}" presName="compChildNode" presStyleCnt="0"/>
      <dgm:spPr/>
    </dgm:pt>
    <dgm:pt modelId="{40CB6268-2F00-44F6-879C-7185B795A260}" type="pres">
      <dgm:prSet presAssocID="{95C92F74-D454-4FC9-B64D-D1509CE5C2CB}" presName="theInnerList" presStyleCnt="0"/>
      <dgm:spPr/>
    </dgm:pt>
    <dgm:pt modelId="{186CDEDF-E485-40AA-AC0F-F8A6FA3BBA7C}" type="pres">
      <dgm:prSet presAssocID="{47854D1A-F33B-4377-B4EF-034A0508241D}" presName="childNode" presStyleLbl="node1" presStyleIdx="0" presStyleCnt="3" custScaleX="118424" custScaleY="1167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CE0D7-9AA2-499A-B81D-740505010A9E}" type="pres">
      <dgm:prSet presAssocID="{95C92F74-D454-4FC9-B64D-D1509CE5C2CB}" presName="aSpace" presStyleCnt="0"/>
      <dgm:spPr/>
    </dgm:pt>
    <dgm:pt modelId="{1A57CB65-FDA0-4988-A2E7-A22A9B92A75F}" type="pres">
      <dgm:prSet presAssocID="{EC158796-7534-4975-A31F-ECB58AC457DB}" presName="compNode" presStyleCnt="0"/>
      <dgm:spPr/>
    </dgm:pt>
    <dgm:pt modelId="{7C923A88-857E-4461-ABDB-E1A255C7E4FA}" type="pres">
      <dgm:prSet presAssocID="{EC158796-7534-4975-A31F-ECB58AC457DB}" presName="aNode" presStyleLbl="bgShp" presStyleIdx="1" presStyleCnt="3"/>
      <dgm:spPr/>
      <dgm:t>
        <a:bodyPr/>
        <a:lstStyle/>
        <a:p>
          <a:endParaRPr lang="ru-RU"/>
        </a:p>
      </dgm:t>
    </dgm:pt>
    <dgm:pt modelId="{E24FA6EE-8631-4161-837F-84120E7CF19F}" type="pres">
      <dgm:prSet presAssocID="{EC158796-7534-4975-A31F-ECB58AC457DB}" presName="textNode" presStyleLbl="bgShp" presStyleIdx="1" presStyleCnt="3"/>
      <dgm:spPr/>
      <dgm:t>
        <a:bodyPr/>
        <a:lstStyle/>
        <a:p>
          <a:endParaRPr lang="ru-RU"/>
        </a:p>
      </dgm:t>
    </dgm:pt>
    <dgm:pt modelId="{D6BE47DB-79C9-4348-9ED7-30A17B6E963A}" type="pres">
      <dgm:prSet presAssocID="{EC158796-7534-4975-A31F-ECB58AC457DB}" presName="compChildNode" presStyleCnt="0"/>
      <dgm:spPr/>
    </dgm:pt>
    <dgm:pt modelId="{DD2E5B6C-096B-4A72-9F1F-180CBB90268F}" type="pres">
      <dgm:prSet presAssocID="{EC158796-7534-4975-A31F-ECB58AC457DB}" presName="theInnerList" presStyleCnt="0"/>
      <dgm:spPr/>
    </dgm:pt>
    <dgm:pt modelId="{29689CEA-AFEF-4D07-BC85-EF9D8702D936}" type="pres">
      <dgm:prSet presAssocID="{A09A8F5C-EBF9-4762-AB9A-2D81ED04A6EF}" presName="childNode" presStyleLbl="node1" presStyleIdx="1" presStyleCnt="3" custScaleX="123376" custScaleY="113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22546E-3E7D-4DAD-9ADF-3EEF367765DB}" type="pres">
      <dgm:prSet presAssocID="{EC158796-7534-4975-A31F-ECB58AC457DB}" presName="aSpace" presStyleCnt="0"/>
      <dgm:spPr/>
    </dgm:pt>
    <dgm:pt modelId="{A205D98F-A550-460B-AE02-8045196E50B3}" type="pres">
      <dgm:prSet presAssocID="{729FE111-967A-44C7-AE49-0398479805B9}" presName="compNode" presStyleCnt="0"/>
      <dgm:spPr/>
    </dgm:pt>
    <dgm:pt modelId="{595541B2-B8C8-41FC-8871-098BA5EA19E5}" type="pres">
      <dgm:prSet presAssocID="{729FE111-967A-44C7-AE49-0398479805B9}" presName="aNode" presStyleLbl="bgShp" presStyleIdx="2" presStyleCnt="3"/>
      <dgm:spPr/>
      <dgm:t>
        <a:bodyPr/>
        <a:lstStyle/>
        <a:p>
          <a:endParaRPr lang="ru-RU"/>
        </a:p>
      </dgm:t>
    </dgm:pt>
    <dgm:pt modelId="{F1D66032-A78A-4AA0-BA76-23E4CADC1964}" type="pres">
      <dgm:prSet presAssocID="{729FE111-967A-44C7-AE49-0398479805B9}" presName="textNode" presStyleLbl="bgShp" presStyleIdx="2" presStyleCnt="3"/>
      <dgm:spPr/>
      <dgm:t>
        <a:bodyPr/>
        <a:lstStyle/>
        <a:p>
          <a:endParaRPr lang="ru-RU"/>
        </a:p>
      </dgm:t>
    </dgm:pt>
    <dgm:pt modelId="{333C0425-4D88-4DC4-9357-B03F659660E7}" type="pres">
      <dgm:prSet presAssocID="{729FE111-967A-44C7-AE49-0398479805B9}" presName="compChildNode" presStyleCnt="0"/>
      <dgm:spPr/>
    </dgm:pt>
    <dgm:pt modelId="{9A7AB555-CE9E-40E9-96E3-75FF3419365A}" type="pres">
      <dgm:prSet presAssocID="{729FE111-967A-44C7-AE49-0398479805B9}" presName="theInnerList" presStyleCnt="0"/>
      <dgm:spPr/>
    </dgm:pt>
    <dgm:pt modelId="{9C6B7981-5711-4D89-BBF8-EBE61630A1DB}" type="pres">
      <dgm:prSet presAssocID="{D556001B-494E-4014-9FC4-B0F0E346C20E}" presName="childNode" presStyleLbl="node1" presStyleIdx="2" presStyleCnt="3" custScaleX="118684" custScaleY="126118" custLinFactNeighborX="1961" custLinFactNeighborY="1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5037AC-3898-40D1-B50F-4B801523E15D}" srcId="{49C48E1F-C939-46DD-BA5E-B72BECBD0232}" destId="{EC158796-7534-4975-A31F-ECB58AC457DB}" srcOrd="1" destOrd="0" parTransId="{9A7404FA-A6AB-4D58-9505-6C9B13A0449D}" sibTransId="{8248FD4D-03E6-4A71-BAD0-1CEC684D1C02}"/>
    <dgm:cxn modelId="{D008BCC8-C8A6-4E7A-8C7D-5E4E578E5DA7}" srcId="{EC158796-7534-4975-A31F-ECB58AC457DB}" destId="{A09A8F5C-EBF9-4762-AB9A-2D81ED04A6EF}" srcOrd="0" destOrd="0" parTransId="{A3557793-6BF2-4C8C-8201-B1F68DC65D70}" sibTransId="{D63DD956-3FA7-4219-97D4-0977CCB8671E}"/>
    <dgm:cxn modelId="{37969F4C-79CF-4421-BFD0-027290C4700B}" type="presOf" srcId="{EC158796-7534-4975-A31F-ECB58AC457DB}" destId="{E24FA6EE-8631-4161-837F-84120E7CF19F}" srcOrd="1" destOrd="0" presId="urn:microsoft.com/office/officeart/2005/8/layout/lProcess2"/>
    <dgm:cxn modelId="{B651A560-93BB-4224-B763-46D0431F611F}" type="presOf" srcId="{EC158796-7534-4975-A31F-ECB58AC457DB}" destId="{7C923A88-857E-4461-ABDB-E1A255C7E4FA}" srcOrd="0" destOrd="0" presId="urn:microsoft.com/office/officeart/2005/8/layout/lProcess2"/>
    <dgm:cxn modelId="{86FFF893-EF08-4E2E-8167-D4729D117333}" srcId="{729FE111-967A-44C7-AE49-0398479805B9}" destId="{D556001B-494E-4014-9FC4-B0F0E346C20E}" srcOrd="0" destOrd="0" parTransId="{180F3BBC-EDD1-4731-81E5-45FF535CE377}" sibTransId="{5C528168-3811-4839-A84A-1942CF154697}"/>
    <dgm:cxn modelId="{EBF0E6A0-B033-4631-A330-BA7BF29C25A1}" type="presOf" srcId="{95C92F74-D454-4FC9-B64D-D1509CE5C2CB}" destId="{88B315FD-A334-4BF7-B7A0-CD1236E087B7}" srcOrd="1" destOrd="0" presId="urn:microsoft.com/office/officeart/2005/8/layout/lProcess2"/>
    <dgm:cxn modelId="{C6A6BEEC-03E5-4B13-A3C9-D1D3295D3609}" srcId="{49C48E1F-C939-46DD-BA5E-B72BECBD0232}" destId="{95C92F74-D454-4FC9-B64D-D1509CE5C2CB}" srcOrd="0" destOrd="0" parTransId="{9BEDE6A8-2913-493E-BB68-ECB3E0F854C1}" sibTransId="{C5142D5E-1FAE-4DEB-8FD2-8F8F1925E6B6}"/>
    <dgm:cxn modelId="{4C75E2E8-8002-4018-844C-3637ACD10ABD}" type="presOf" srcId="{729FE111-967A-44C7-AE49-0398479805B9}" destId="{F1D66032-A78A-4AA0-BA76-23E4CADC1964}" srcOrd="1" destOrd="0" presId="urn:microsoft.com/office/officeart/2005/8/layout/lProcess2"/>
    <dgm:cxn modelId="{C4DBFDC3-DAAC-48D6-850D-5284D0B0EBE6}" type="presOf" srcId="{49C48E1F-C939-46DD-BA5E-B72BECBD0232}" destId="{2397A668-289A-4F82-B21D-296578B96E8B}" srcOrd="0" destOrd="0" presId="urn:microsoft.com/office/officeart/2005/8/layout/lProcess2"/>
    <dgm:cxn modelId="{FB40A4D8-F211-42D2-A787-8B95DBDC3A22}" type="presOf" srcId="{47854D1A-F33B-4377-B4EF-034A0508241D}" destId="{186CDEDF-E485-40AA-AC0F-F8A6FA3BBA7C}" srcOrd="0" destOrd="0" presId="urn:microsoft.com/office/officeart/2005/8/layout/lProcess2"/>
    <dgm:cxn modelId="{51A99EAF-204D-44F7-A2E6-38D347A8231E}" type="presOf" srcId="{A09A8F5C-EBF9-4762-AB9A-2D81ED04A6EF}" destId="{29689CEA-AFEF-4D07-BC85-EF9D8702D936}" srcOrd="0" destOrd="0" presId="urn:microsoft.com/office/officeart/2005/8/layout/lProcess2"/>
    <dgm:cxn modelId="{FCA86BE1-15CC-487A-A814-40B8622AC824}" srcId="{95C92F74-D454-4FC9-B64D-D1509CE5C2CB}" destId="{47854D1A-F33B-4377-B4EF-034A0508241D}" srcOrd="0" destOrd="0" parTransId="{034539FB-990B-462B-9C5C-B18D47FE5252}" sibTransId="{CE442171-07D0-451B-B817-4E357F46A70E}"/>
    <dgm:cxn modelId="{88E8143D-69F0-4246-A31D-82E8C50B17FE}" type="presOf" srcId="{729FE111-967A-44C7-AE49-0398479805B9}" destId="{595541B2-B8C8-41FC-8871-098BA5EA19E5}" srcOrd="0" destOrd="0" presId="urn:microsoft.com/office/officeart/2005/8/layout/lProcess2"/>
    <dgm:cxn modelId="{72B742E2-2D75-49EB-BDBE-3AE040E03C78}" srcId="{49C48E1F-C939-46DD-BA5E-B72BECBD0232}" destId="{729FE111-967A-44C7-AE49-0398479805B9}" srcOrd="2" destOrd="0" parTransId="{0A0264A2-D421-4DB1-8D59-014671CDD86C}" sibTransId="{99DCD556-634E-4F66-90E0-715610E94E05}"/>
    <dgm:cxn modelId="{5EFF7247-8BDA-4053-A894-7FF5F69BDFF0}" type="presOf" srcId="{D556001B-494E-4014-9FC4-B0F0E346C20E}" destId="{9C6B7981-5711-4D89-BBF8-EBE61630A1DB}" srcOrd="0" destOrd="0" presId="urn:microsoft.com/office/officeart/2005/8/layout/lProcess2"/>
    <dgm:cxn modelId="{80387139-EFB2-403C-A338-FF3FF0C59B38}" type="presOf" srcId="{95C92F74-D454-4FC9-B64D-D1509CE5C2CB}" destId="{862F1AB0-0DD8-48AF-B320-505055768360}" srcOrd="0" destOrd="0" presId="urn:microsoft.com/office/officeart/2005/8/layout/lProcess2"/>
    <dgm:cxn modelId="{11C63FF7-B885-46F2-BD35-CA974DD31315}" type="presParOf" srcId="{2397A668-289A-4F82-B21D-296578B96E8B}" destId="{29AD806C-39B2-486D-8FFD-B8F62018AD84}" srcOrd="0" destOrd="0" presId="urn:microsoft.com/office/officeart/2005/8/layout/lProcess2"/>
    <dgm:cxn modelId="{90F6AAC7-7002-4EFD-8411-70A26253298C}" type="presParOf" srcId="{29AD806C-39B2-486D-8FFD-B8F62018AD84}" destId="{862F1AB0-0DD8-48AF-B320-505055768360}" srcOrd="0" destOrd="0" presId="urn:microsoft.com/office/officeart/2005/8/layout/lProcess2"/>
    <dgm:cxn modelId="{31B8A98F-DFE7-4E95-85D9-9F9138E47E3C}" type="presParOf" srcId="{29AD806C-39B2-486D-8FFD-B8F62018AD84}" destId="{88B315FD-A334-4BF7-B7A0-CD1236E087B7}" srcOrd="1" destOrd="0" presId="urn:microsoft.com/office/officeart/2005/8/layout/lProcess2"/>
    <dgm:cxn modelId="{BB9ABDE6-FD37-4B67-8F72-F2B7C73F40B2}" type="presParOf" srcId="{29AD806C-39B2-486D-8FFD-B8F62018AD84}" destId="{1C07DA06-F19C-4B11-9A12-6D228D737473}" srcOrd="2" destOrd="0" presId="urn:microsoft.com/office/officeart/2005/8/layout/lProcess2"/>
    <dgm:cxn modelId="{4A89DCAF-D91D-45A5-A723-60F4766620F9}" type="presParOf" srcId="{1C07DA06-F19C-4B11-9A12-6D228D737473}" destId="{40CB6268-2F00-44F6-879C-7185B795A260}" srcOrd="0" destOrd="0" presId="urn:microsoft.com/office/officeart/2005/8/layout/lProcess2"/>
    <dgm:cxn modelId="{8074A1E0-349B-4A83-82AC-6C30BE5562CF}" type="presParOf" srcId="{40CB6268-2F00-44F6-879C-7185B795A260}" destId="{186CDEDF-E485-40AA-AC0F-F8A6FA3BBA7C}" srcOrd="0" destOrd="0" presId="urn:microsoft.com/office/officeart/2005/8/layout/lProcess2"/>
    <dgm:cxn modelId="{AC534862-3A59-424D-94D6-F141C38C914D}" type="presParOf" srcId="{2397A668-289A-4F82-B21D-296578B96E8B}" destId="{168CE0D7-9AA2-499A-B81D-740505010A9E}" srcOrd="1" destOrd="0" presId="urn:microsoft.com/office/officeart/2005/8/layout/lProcess2"/>
    <dgm:cxn modelId="{F853CA77-4176-4924-BB20-BF4BA0C4D73A}" type="presParOf" srcId="{2397A668-289A-4F82-B21D-296578B96E8B}" destId="{1A57CB65-FDA0-4988-A2E7-A22A9B92A75F}" srcOrd="2" destOrd="0" presId="urn:microsoft.com/office/officeart/2005/8/layout/lProcess2"/>
    <dgm:cxn modelId="{EF389C21-D44E-4776-89AB-56E93B1A8DD7}" type="presParOf" srcId="{1A57CB65-FDA0-4988-A2E7-A22A9B92A75F}" destId="{7C923A88-857E-4461-ABDB-E1A255C7E4FA}" srcOrd="0" destOrd="0" presId="urn:microsoft.com/office/officeart/2005/8/layout/lProcess2"/>
    <dgm:cxn modelId="{44F070A2-4569-4D7D-8135-32B827D7687E}" type="presParOf" srcId="{1A57CB65-FDA0-4988-A2E7-A22A9B92A75F}" destId="{E24FA6EE-8631-4161-837F-84120E7CF19F}" srcOrd="1" destOrd="0" presId="urn:microsoft.com/office/officeart/2005/8/layout/lProcess2"/>
    <dgm:cxn modelId="{C40AC8BF-1249-40CD-8B25-7B8B5069E9BE}" type="presParOf" srcId="{1A57CB65-FDA0-4988-A2E7-A22A9B92A75F}" destId="{D6BE47DB-79C9-4348-9ED7-30A17B6E963A}" srcOrd="2" destOrd="0" presId="urn:microsoft.com/office/officeart/2005/8/layout/lProcess2"/>
    <dgm:cxn modelId="{DA9A9F7A-CDCD-4C8B-9E64-74234CC95E7E}" type="presParOf" srcId="{D6BE47DB-79C9-4348-9ED7-30A17B6E963A}" destId="{DD2E5B6C-096B-4A72-9F1F-180CBB90268F}" srcOrd="0" destOrd="0" presId="urn:microsoft.com/office/officeart/2005/8/layout/lProcess2"/>
    <dgm:cxn modelId="{26071CAC-AAAC-44BB-8A70-C7DCB692BCEB}" type="presParOf" srcId="{DD2E5B6C-096B-4A72-9F1F-180CBB90268F}" destId="{29689CEA-AFEF-4D07-BC85-EF9D8702D936}" srcOrd="0" destOrd="0" presId="urn:microsoft.com/office/officeart/2005/8/layout/lProcess2"/>
    <dgm:cxn modelId="{7418DF99-B83B-4794-B49A-3080621926AF}" type="presParOf" srcId="{2397A668-289A-4F82-B21D-296578B96E8B}" destId="{3022546E-3E7D-4DAD-9ADF-3EEF367765DB}" srcOrd="3" destOrd="0" presId="urn:microsoft.com/office/officeart/2005/8/layout/lProcess2"/>
    <dgm:cxn modelId="{D84FBFF8-8892-417A-913D-E5462325F12A}" type="presParOf" srcId="{2397A668-289A-4F82-B21D-296578B96E8B}" destId="{A205D98F-A550-460B-AE02-8045196E50B3}" srcOrd="4" destOrd="0" presId="urn:microsoft.com/office/officeart/2005/8/layout/lProcess2"/>
    <dgm:cxn modelId="{A7607564-7088-4D74-85CA-6B632107D91A}" type="presParOf" srcId="{A205D98F-A550-460B-AE02-8045196E50B3}" destId="{595541B2-B8C8-41FC-8871-098BA5EA19E5}" srcOrd="0" destOrd="0" presId="urn:microsoft.com/office/officeart/2005/8/layout/lProcess2"/>
    <dgm:cxn modelId="{1E2D9CF4-10D7-4029-B65F-0A68A03DD0CA}" type="presParOf" srcId="{A205D98F-A550-460B-AE02-8045196E50B3}" destId="{F1D66032-A78A-4AA0-BA76-23E4CADC1964}" srcOrd="1" destOrd="0" presId="urn:microsoft.com/office/officeart/2005/8/layout/lProcess2"/>
    <dgm:cxn modelId="{CAA9C959-5A84-4F3A-BB94-8F136D6C2ED5}" type="presParOf" srcId="{A205D98F-A550-460B-AE02-8045196E50B3}" destId="{333C0425-4D88-4DC4-9357-B03F659660E7}" srcOrd="2" destOrd="0" presId="urn:microsoft.com/office/officeart/2005/8/layout/lProcess2"/>
    <dgm:cxn modelId="{14721787-86ED-4D74-A38D-F70D33214478}" type="presParOf" srcId="{333C0425-4D88-4DC4-9357-B03F659660E7}" destId="{9A7AB555-CE9E-40E9-96E3-75FF3419365A}" srcOrd="0" destOrd="0" presId="urn:microsoft.com/office/officeart/2005/8/layout/lProcess2"/>
    <dgm:cxn modelId="{4BBAAF0D-E219-4DB9-9258-1E4DC118D28F}" type="presParOf" srcId="{9A7AB555-CE9E-40E9-96E3-75FF3419365A}" destId="{9C6B7981-5711-4D89-BBF8-EBE61630A1D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9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12" Type="http://schemas.openxmlformats.org/officeDocument/2006/relationships/image" Target="../media/image48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Relationship Id="rId6" Type="http://schemas.openxmlformats.org/officeDocument/2006/relationships/image" Target="../media/image42.emf"/><Relationship Id="rId11" Type="http://schemas.openxmlformats.org/officeDocument/2006/relationships/image" Target="../media/image47.emf"/><Relationship Id="rId5" Type="http://schemas.openxmlformats.org/officeDocument/2006/relationships/image" Target="../media/image41.emf"/><Relationship Id="rId10" Type="http://schemas.openxmlformats.org/officeDocument/2006/relationships/image" Target="../media/image46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Relationship Id="rId14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25CC8-F2B6-4BB3-8DCE-0F2E84F6CCDA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A66BB-B1B3-4827-9881-3698AF3FB7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858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5EEB6-6B10-4EB6-A20D-66D089A2540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8517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616C8-94E6-425E-B4B7-A469A3BA022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4954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360CB-ACAF-402D-BD7D-3BCF53CC596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437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37F65-E145-498F-97D4-F2DF5A7A422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1384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34B45-03DF-4731-9403-4AF10BDD0AD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47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22323-7E13-45D5-8929-2E3EFB0F9F3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225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24F56-742D-41D4-8803-489CF421268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117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E60D7-A5BB-4E2C-AD0C-4A4D905C4AB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012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1C238-F8E1-42C7-8597-975AD3F719B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2180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AF6C1-7594-497C-BA00-589C3233644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7588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17073-D986-4785-B6C2-9C4D74E65C7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378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98000"/>
                    </a14:imgEffect>
                    <a14:imgEffect>
                      <a14:colorTemperature colorTemp="15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smtClean="0"/>
            </a:lvl1pPr>
          </a:lstStyle>
          <a:p>
            <a:pPr>
              <a:defRPr/>
            </a:pPr>
            <a:fld id="{98D32F99-3B3C-4A88-92F7-1968E85EE85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0.png"/><Relationship Id="rId3" Type="http://schemas.microsoft.com/office/2007/relationships/hdphoto" Target="../media/hdphoto3.wdp"/><Relationship Id="rId7" Type="http://schemas.openxmlformats.org/officeDocument/2006/relationships/diagramColors" Target="../diagrams/colors1.xml"/><Relationship Id="rId12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8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pn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24.jpeg"/><Relationship Id="rId26" Type="http://schemas.openxmlformats.org/officeDocument/2006/relationships/image" Target="../media/image32.png"/><Relationship Id="rId3" Type="http://schemas.openxmlformats.org/officeDocument/2006/relationships/diagramLayout" Target="../diagrams/layout2.xml"/><Relationship Id="rId21" Type="http://schemas.openxmlformats.org/officeDocument/2006/relationships/image" Target="../media/image27.jpeg"/><Relationship Id="rId7" Type="http://schemas.openxmlformats.org/officeDocument/2006/relationships/hyperlink" Target="http://iro48.ru/index.php?id=126" TargetMode="External"/><Relationship Id="rId12" Type="http://schemas.openxmlformats.org/officeDocument/2006/relationships/image" Target="../media/image19.png"/><Relationship Id="rId17" Type="http://schemas.openxmlformats.org/officeDocument/2006/relationships/image" Target="../media/image23.jpeg"/><Relationship Id="rId25" Type="http://schemas.openxmlformats.org/officeDocument/2006/relationships/image" Target="../media/image31.jpeg"/><Relationship Id="rId2" Type="http://schemas.openxmlformats.org/officeDocument/2006/relationships/diagramData" Target="../diagrams/data2.xml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29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hdphoto" Target="../media/hdphoto3.wdp"/><Relationship Id="rId24" Type="http://schemas.openxmlformats.org/officeDocument/2006/relationships/image" Target="../media/image30.jpeg"/><Relationship Id="rId5" Type="http://schemas.openxmlformats.org/officeDocument/2006/relationships/diagramColors" Target="../diagrams/colors2.xml"/><Relationship Id="rId15" Type="http://schemas.openxmlformats.org/officeDocument/2006/relationships/image" Target="../media/image10.png"/><Relationship Id="rId23" Type="http://schemas.openxmlformats.org/officeDocument/2006/relationships/image" Target="../media/image29.jpeg"/><Relationship Id="rId28" Type="http://schemas.openxmlformats.org/officeDocument/2006/relationships/image" Target="../media/image34.jpeg"/><Relationship Id="rId10" Type="http://schemas.openxmlformats.org/officeDocument/2006/relationships/image" Target="../media/image18.png"/><Relationship Id="rId19" Type="http://schemas.openxmlformats.org/officeDocument/2006/relationships/image" Target="../media/image25.jpeg"/><Relationship Id="rId4" Type="http://schemas.openxmlformats.org/officeDocument/2006/relationships/diagramQuickStyle" Target="../diagrams/quickStyle2.xml"/><Relationship Id="rId9" Type="http://schemas.openxmlformats.org/officeDocument/2006/relationships/hyperlink" Target="http://iro48.ru/index.php?id=191" TargetMode="External"/><Relationship Id="rId14" Type="http://schemas.openxmlformats.org/officeDocument/2006/relationships/image" Target="../media/image21.png"/><Relationship Id="rId22" Type="http://schemas.openxmlformats.org/officeDocument/2006/relationships/image" Target="../media/image28.jpeg"/><Relationship Id="rId27" Type="http://schemas.openxmlformats.org/officeDocument/2006/relationships/image" Target="../media/image33.png"/><Relationship Id="rId30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diagramLayout" Target="../diagrams/layout3.xml"/><Relationship Id="rId7" Type="http://schemas.openxmlformats.org/officeDocument/2006/relationships/hyperlink" Target="http://iro48.ru/index.php?id=126" TargetMode="External"/><Relationship Id="rId12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hdphoto" Target="../media/hdphoto3.wdp"/><Relationship Id="rId5" Type="http://schemas.openxmlformats.org/officeDocument/2006/relationships/diagramColors" Target="../diagrams/colors3.xml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diagramQuickStyle" Target="../diagrams/quickStyle3.xml"/><Relationship Id="rId9" Type="http://schemas.openxmlformats.org/officeDocument/2006/relationships/hyperlink" Target="http://iro48.ru/index.php?id=191" TargetMode="External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11.bin"/><Relationship Id="rId21" Type="http://schemas.openxmlformats.org/officeDocument/2006/relationships/image" Target="../media/image44.emf"/><Relationship Id="rId34" Type="http://schemas.openxmlformats.org/officeDocument/2006/relationships/oleObject" Target="../embeddings/_____Microsoft_Excel_97-20038.xls"/><Relationship Id="rId42" Type="http://schemas.openxmlformats.org/officeDocument/2006/relationships/oleObject" Target="../embeddings/_____Microsoft_Excel_97-200311.xls"/><Relationship Id="rId47" Type="http://schemas.openxmlformats.org/officeDocument/2006/relationships/oleObject" Target="../embeddings/_____Microsoft_Excel_97-200313.xls"/><Relationship Id="rId50" Type="http://schemas.openxmlformats.org/officeDocument/2006/relationships/image" Target="../media/image49.emf"/><Relationship Id="rId55" Type="http://schemas.openxmlformats.org/officeDocument/2006/relationships/oleObject" Target="../embeddings/oleObject23.bin"/><Relationship Id="rId63" Type="http://schemas.openxmlformats.org/officeDocument/2006/relationships/image" Target="../media/image50.emf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_____Microsoft_Excel_97-20031.xls"/><Relationship Id="rId29" Type="http://schemas.openxmlformats.org/officeDocument/2006/relationships/oleObject" Target="../embeddings/oleObject12.bin"/><Relationship Id="rId11" Type="http://schemas.openxmlformats.org/officeDocument/2006/relationships/oleObject" Target="../embeddings/oleObject5.bin"/><Relationship Id="rId24" Type="http://schemas.openxmlformats.org/officeDocument/2006/relationships/oleObject" Target="../embeddings/oleObject10.bin"/><Relationship Id="rId32" Type="http://schemas.openxmlformats.org/officeDocument/2006/relationships/oleObject" Target="../embeddings/_____Microsoft_Excel_97-20037.xls"/><Relationship Id="rId37" Type="http://schemas.openxmlformats.org/officeDocument/2006/relationships/oleObject" Target="../embeddings/_____Microsoft_Excel_97-20039.xls"/><Relationship Id="rId40" Type="http://schemas.openxmlformats.org/officeDocument/2006/relationships/oleObject" Target="../embeddings/_____Microsoft_Excel_97-200310.xls"/><Relationship Id="rId45" Type="http://schemas.openxmlformats.org/officeDocument/2006/relationships/image" Target="../media/image48.emf"/><Relationship Id="rId53" Type="http://schemas.openxmlformats.org/officeDocument/2006/relationships/oleObject" Target="../embeddings/oleObject22.bin"/><Relationship Id="rId58" Type="http://schemas.openxmlformats.org/officeDocument/2006/relationships/oleObject" Target="../embeddings/_____Microsoft_Excel_97-200318.xls"/><Relationship Id="rId66" Type="http://schemas.openxmlformats.org/officeDocument/2006/relationships/image" Target="../media/image53.png"/><Relationship Id="rId5" Type="http://schemas.openxmlformats.org/officeDocument/2006/relationships/oleObject" Target="../embeddings/oleObject2.bin"/><Relationship Id="rId61" Type="http://schemas.openxmlformats.org/officeDocument/2006/relationships/oleObject" Target="../embeddings/oleObject26.bin"/><Relationship Id="rId19" Type="http://schemas.openxmlformats.org/officeDocument/2006/relationships/oleObject" Target="../embeddings/oleObject8.bin"/><Relationship Id="rId14" Type="http://schemas.openxmlformats.org/officeDocument/2006/relationships/image" Target="../media/image42.emf"/><Relationship Id="rId22" Type="http://schemas.openxmlformats.org/officeDocument/2006/relationships/oleObject" Target="../embeddings/oleObject9.bin"/><Relationship Id="rId27" Type="http://schemas.openxmlformats.org/officeDocument/2006/relationships/oleObject" Target="../embeddings/_____Microsoft_Excel_97-20035.xls"/><Relationship Id="rId30" Type="http://schemas.openxmlformats.org/officeDocument/2006/relationships/oleObject" Target="../embeddings/_____Microsoft_Excel_97-20036.xls"/><Relationship Id="rId35" Type="http://schemas.openxmlformats.org/officeDocument/2006/relationships/image" Target="../media/image46.emf"/><Relationship Id="rId43" Type="http://schemas.openxmlformats.org/officeDocument/2006/relationships/oleObject" Target="../embeddings/oleObject18.bin"/><Relationship Id="rId48" Type="http://schemas.openxmlformats.org/officeDocument/2006/relationships/oleObject" Target="../embeddings/oleObject20.bin"/><Relationship Id="rId56" Type="http://schemas.openxmlformats.org/officeDocument/2006/relationships/oleObject" Target="../embeddings/_____Microsoft_Excel_97-200317.xls"/><Relationship Id="rId64" Type="http://schemas.openxmlformats.org/officeDocument/2006/relationships/image" Target="../media/image52.png"/><Relationship Id="rId8" Type="http://schemas.openxmlformats.org/officeDocument/2006/relationships/image" Target="../media/image39.emf"/><Relationship Id="rId51" Type="http://schemas.openxmlformats.org/officeDocument/2006/relationships/oleObject" Target="../embeddings/oleObject21.bin"/><Relationship Id="rId3" Type="http://schemas.openxmlformats.org/officeDocument/2006/relationships/oleObject" Target="../embeddings/oleObject1.bin"/><Relationship Id="rId12" Type="http://schemas.openxmlformats.org/officeDocument/2006/relationships/image" Target="../media/image41.emf"/><Relationship Id="rId17" Type="http://schemas.openxmlformats.org/officeDocument/2006/relationships/image" Target="../media/image43.emf"/><Relationship Id="rId25" Type="http://schemas.openxmlformats.org/officeDocument/2006/relationships/oleObject" Target="../embeddings/_____Microsoft_Excel_97-20034.xls"/><Relationship Id="rId33" Type="http://schemas.openxmlformats.org/officeDocument/2006/relationships/oleObject" Target="../embeddings/oleObject14.bin"/><Relationship Id="rId38" Type="http://schemas.openxmlformats.org/officeDocument/2006/relationships/image" Target="../media/image47.emf"/><Relationship Id="rId46" Type="http://schemas.openxmlformats.org/officeDocument/2006/relationships/oleObject" Target="../embeddings/oleObject19.bin"/><Relationship Id="rId59" Type="http://schemas.openxmlformats.org/officeDocument/2006/relationships/oleObject" Target="../embeddings/oleObject25.bin"/><Relationship Id="rId67" Type="http://schemas.openxmlformats.org/officeDocument/2006/relationships/image" Target="../media/image54.png"/><Relationship Id="rId20" Type="http://schemas.openxmlformats.org/officeDocument/2006/relationships/oleObject" Target="../embeddings/_____Microsoft_Excel_97-20032.xls"/><Relationship Id="rId41" Type="http://schemas.openxmlformats.org/officeDocument/2006/relationships/oleObject" Target="../embeddings/oleObject17.bin"/><Relationship Id="rId54" Type="http://schemas.openxmlformats.org/officeDocument/2006/relationships/oleObject" Target="../embeddings/_____Microsoft_Excel_97-200316.xls"/><Relationship Id="rId62" Type="http://schemas.openxmlformats.org/officeDocument/2006/relationships/oleObject" Target="../embeddings/_____Microsoft_Excel_97-200320.xls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emf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_____Microsoft_Excel_97-20033.xls"/><Relationship Id="rId28" Type="http://schemas.openxmlformats.org/officeDocument/2006/relationships/image" Target="../media/image45.emf"/><Relationship Id="rId36" Type="http://schemas.openxmlformats.org/officeDocument/2006/relationships/oleObject" Target="../embeddings/oleObject15.bin"/><Relationship Id="rId49" Type="http://schemas.openxmlformats.org/officeDocument/2006/relationships/oleObject" Target="../embeddings/_____Microsoft_Excel_97-200314.xls"/><Relationship Id="rId57" Type="http://schemas.openxmlformats.org/officeDocument/2006/relationships/oleObject" Target="../embeddings/oleObject24.bin"/><Relationship Id="rId10" Type="http://schemas.openxmlformats.org/officeDocument/2006/relationships/image" Target="../media/image40.emf"/><Relationship Id="rId31" Type="http://schemas.openxmlformats.org/officeDocument/2006/relationships/oleObject" Target="../embeddings/oleObject13.bin"/><Relationship Id="rId44" Type="http://schemas.openxmlformats.org/officeDocument/2006/relationships/oleObject" Target="../embeddings/_____Microsoft_Excel_97-200312.xls"/><Relationship Id="rId52" Type="http://schemas.openxmlformats.org/officeDocument/2006/relationships/oleObject" Target="../embeddings/_____Microsoft_Excel_97-200315.xls"/><Relationship Id="rId60" Type="http://schemas.openxmlformats.org/officeDocument/2006/relationships/oleObject" Target="../embeddings/_____Microsoft_Excel_97-200319.xls"/><Relationship Id="rId65" Type="http://schemas.microsoft.com/office/2007/relationships/hdphoto" Target="../media/hdphoto4.wdp"/><Relationship Id="rId4" Type="http://schemas.openxmlformats.org/officeDocument/2006/relationships/image" Target="../media/image37.emf"/><Relationship Id="rId9" Type="http://schemas.openxmlformats.org/officeDocument/2006/relationships/oleObject" Target="../embeddings/oleObject4.bin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51.png"/><Relationship Id="rId39" Type="http://schemas.openxmlformats.org/officeDocument/2006/relationships/oleObject" Target="../embeddings/oleObject16.bin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30451" y="2540463"/>
            <a:ext cx="5184576" cy="222283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94" y="535006"/>
            <a:ext cx="2996917" cy="142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57313" y="2820881"/>
            <a:ext cx="4944958" cy="16850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500" b="1" dirty="0">
                <a:solidFill>
                  <a:srgbClr val="33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«МОДЕЛЬ ПОВЫШЕНИЯ КВАЛИФИКАЦИИ РАБОТНИКОВ ОБРАЗОВАНИЯ ПО РАЗВИТИЮ ГОСУДАРСТВЕННО- ОБЩЕСТВЕННОГО УПРАВЛЕНИЯ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500" b="1" dirty="0">
                <a:solidFill>
                  <a:srgbClr val="33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ГАУДПО Липецкой </a:t>
            </a:r>
            <a:r>
              <a:rPr lang="ru-RU" sz="1500" b="1" dirty="0" smtClean="0">
                <a:solidFill>
                  <a:srgbClr val="33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500" b="1" dirty="0" smtClean="0">
                <a:solidFill>
                  <a:srgbClr val="33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rgbClr val="33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«Институт развития образования»</a:t>
            </a:r>
            <a:endParaRPr lang="ru-RU" b="1" dirty="0">
              <a:solidFill>
                <a:srgbClr val="33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30451" y="5160096"/>
            <a:ext cx="31257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Заведующий кафедрой                                                                                 управления образовательными </a:t>
            </a:r>
            <a:r>
              <a:rPr lang="ru-RU" sz="16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системами </a:t>
            </a:r>
            <a:r>
              <a:rPr lang="ru-RU" sz="1600" b="1" dirty="0">
                <a:solidFill>
                  <a:srgbClr val="00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ГАУДПО ЛО «</a:t>
            </a:r>
            <a:r>
              <a:rPr lang="ru-RU" sz="16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ИРО</a:t>
            </a:r>
            <a:endParaRPr lang="ru-RU" sz="800" b="1" dirty="0">
              <a:solidFill>
                <a:srgbClr val="0033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38" y="5373216"/>
            <a:ext cx="1052736" cy="105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00192" y="5269375"/>
            <a:ext cx="2440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Созонтова Ольга </a:t>
            </a:r>
            <a:endParaRPr lang="ru-RU" b="1" dirty="0" smtClean="0">
              <a:solidFill>
                <a:srgbClr val="0033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Вячеславовна</a:t>
            </a:r>
            <a:endParaRPr lang="ru-RU" sz="1050" dirty="0">
              <a:solidFill>
                <a:srgbClr val="0033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www.iro48.ru/assets/components/phpthumbof/cache/.659c3d2e59c46883f33dac27ba5e28f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1501"/>
            <a:ext cx="3362787" cy="1961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37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16" y="404664"/>
            <a:ext cx="1823597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83840" y="591072"/>
            <a:ext cx="5016551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ПРОБЛЕМЫ РАЗВИТИЯ ГОСУДАРСТВЕННО-ОБЩЕСТВЕННОГО УПРАВЛЕНИЯ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8003846"/>
              </p:ext>
            </p:extLst>
          </p:nvPr>
        </p:nvGraphicFramePr>
        <p:xfrm>
          <a:off x="2627784" y="2294874"/>
          <a:ext cx="6048672" cy="3582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257" y="5877272"/>
            <a:ext cx="752480" cy="75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43" y="2634019"/>
            <a:ext cx="837797" cy="83779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17" y="3777675"/>
            <a:ext cx="851607" cy="85160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64" y="4935141"/>
            <a:ext cx="848014" cy="84801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38066"/>
            <a:ext cx="381090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12766"/>
      </p:ext>
    </p:extLst>
  </p:cSld>
  <p:clrMapOvr>
    <a:masterClrMapping/>
  </p:clrMapOvr>
  <p:transition spd="slow" advTm="21253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29531" t="15400" r="13770" b="8301"/>
          <a:stretch/>
        </p:blipFill>
        <p:spPr>
          <a:xfrm>
            <a:off x="0" y="1"/>
            <a:ext cx="9060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6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90" y="2834934"/>
            <a:ext cx="1890210" cy="189021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96" y="383182"/>
            <a:ext cx="1716966" cy="81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126641" y="372515"/>
            <a:ext cx="4401108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МОДЕЛЬ ПОВЫШЕНИЯ КВАЛИФИКАЦИИ ПО РАЗВИТИЮ ГОУ В ГАУДПО ЛО «ИРО»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print"/>
          <a:srcRect l="23628" t="15385" r="13873" b="9230"/>
          <a:stretch/>
        </p:blipFill>
        <p:spPr>
          <a:xfrm>
            <a:off x="5004048" y="2420888"/>
            <a:ext cx="3940233" cy="2970330"/>
          </a:xfrm>
          <a:prstGeom prst="rect">
            <a:avLst/>
          </a:prstGeom>
          <a:ln w="28575">
            <a:solidFill>
              <a:srgbClr val="3366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19509"/>
            <a:ext cx="381090" cy="5060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/>
          <a:srcRect l="30346" t="18422" r="35606" b="9206"/>
          <a:stretch/>
        </p:blipFill>
        <p:spPr>
          <a:xfrm>
            <a:off x="251520" y="1548851"/>
            <a:ext cx="4363127" cy="5216781"/>
          </a:xfrm>
          <a:prstGeom prst="rect">
            <a:avLst/>
          </a:prstGeom>
          <a:ln w="28575" cap="sq">
            <a:solidFill>
              <a:srgbClr val="0033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814" y="3780039"/>
            <a:ext cx="566708" cy="41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7841"/>
      </p:ext>
    </p:extLst>
  </p:cSld>
  <p:clrMapOvr>
    <a:masterClrMapping/>
  </p:clrMapOvr>
  <p:transition spd="slow" advTm="212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70195208"/>
              </p:ext>
            </p:extLst>
          </p:nvPr>
        </p:nvGraphicFramePr>
        <p:xfrm>
          <a:off x="711017" y="1517962"/>
          <a:ext cx="8343482" cy="5079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" name="Рисунок 30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375" y="5761917"/>
            <a:ext cx="224247" cy="224247"/>
          </a:xfrm>
          <a:prstGeom prst="rect">
            <a:avLst/>
          </a:prstGeom>
        </p:spPr>
      </p:pic>
      <p:pic>
        <p:nvPicPr>
          <p:cNvPr id="6" name="Рисунок 5">
            <a:hlinkClick r:id="rId9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573" y="5301208"/>
            <a:ext cx="224247" cy="224247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8" y="230995"/>
            <a:ext cx="1868386" cy="88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177009" y="345305"/>
            <a:ext cx="4401108" cy="5078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7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ЭТАПЫ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195" y="5255063"/>
            <a:ext cx="1088796" cy="15873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240" y="5874041"/>
            <a:ext cx="1052180" cy="9683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48" y="1707909"/>
            <a:ext cx="540060" cy="4345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993" y="1861886"/>
            <a:ext cx="540060" cy="4345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94" y="1768542"/>
            <a:ext cx="540060" cy="43457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420" y="101388"/>
            <a:ext cx="381090" cy="506012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 rot="21319477">
            <a:off x="1677271" y="1900976"/>
            <a:ext cx="6272297" cy="3557081"/>
            <a:chOff x="900421" y="689221"/>
            <a:chExt cx="9554009" cy="4720219"/>
          </a:xfrm>
        </p:grpSpPr>
        <p:pic>
          <p:nvPicPr>
            <p:cNvPr id="34" name="Picture 7" descr="обложка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34918">
              <a:off x="900421" y="1499369"/>
              <a:ext cx="2522538" cy="3597275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1" descr="обложка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29392">
              <a:off x="2060729" y="915141"/>
              <a:ext cx="2522538" cy="3598862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2" descr="обложка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34366">
              <a:off x="2722778" y="689221"/>
              <a:ext cx="2522537" cy="3598863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3" descr="обложка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6256">
              <a:off x="3763661" y="730423"/>
              <a:ext cx="2454275" cy="3598862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обложка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3538">
              <a:off x="5096748" y="915141"/>
              <a:ext cx="2522537" cy="3598863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9" descr="обложка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377">
              <a:off x="6460707" y="1152356"/>
              <a:ext cx="2522538" cy="3598863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 descr="обложка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4202">
              <a:off x="7931893" y="1810577"/>
              <a:ext cx="2522537" cy="3598863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302" y="1996647"/>
            <a:ext cx="5059389" cy="3351024"/>
          </a:xfrm>
          <a:prstGeom prst="rect">
            <a:avLst/>
          </a:prstGeom>
        </p:spPr>
      </p:pic>
      <p:grpSp>
        <p:nvGrpSpPr>
          <p:cNvPr id="41" name="Группа 40"/>
          <p:cNvGrpSpPr/>
          <p:nvPr/>
        </p:nvGrpSpPr>
        <p:grpSpPr>
          <a:xfrm>
            <a:off x="672541" y="2118381"/>
            <a:ext cx="7668424" cy="3382932"/>
            <a:chOff x="3143672" y="1772816"/>
            <a:chExt cx="3899953" cy="1536305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43318">
              <a:off x="3143672" y="1772816"/>
              <a:ext cx="2065641" cy="1368152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83514">
              <a:off x="5042932" y="1808601"/>
              <a:ext cx="2000693" cy="150052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6" cstate="print"/>
          <a:srcRect l="22445" t="29400" r="56787" b="32632"/>
          <a:stretch/>
        </p:blipFill>
        <p:spPr>
          <a:xfrm>
            <a:off x="2398922" y="1846385"/>
            <a:ext cx="3857885" cy="3967120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1887140" y="1860643"/>
            <a:ext cx="5278314" cy="3783043"/>
            <a:chOff x="2085682" y="785577"/>
            <a:chExt cx="5502323" cy="4013048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2511">
              <a:off x="2142197" y="785577"/>
              <a:ext cx="3117903" cy="2082910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3792" y="1267530"/>
              <a:ext cx="2834568" cy="1851728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2" y="2888221"/>
              <a:ext cx="2977572" cy="1799169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1797">
              <a:off x="4866618" y="2996148"/>
              <a:ext cx="2721387" cy="1802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7982880"/>
      </p:ext>
    </p:extLst>
  </p:cSld>
  <p:clrMapOvr>
    <a:masterClrMapping/>
  </p:clrMapOvr>
  <p:transition spd="slow" advTm="212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05212049"/>
              </p:ext>
            </p:extLst>
          </p:nvPr>
        </p:nvGraphicFramePr>
        <p:xfrm>
          <a:off x="711017" y="1517962"/>
          <a:ext cx="8343482" cy="5079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" name="Рисунок 30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14" y="5761917"/>
            <a:ext cx="354046" cy="354046"/>
          </a:xfrm>
          <a:prstGeom prst="rect">
            <a:avLst/>
          </a:prstGeom>
        </p:spPr>
      </p:pic>
      <p:pic>
        <p:nvPicPr>
          <p:cNvPr id="6" name="Рисунок 5">
            <a:hlinkClick r:id="rId9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301208"/>
            <a:ext cx="360040" cy="36004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8" y="230995"/>
            <a:ext cx="1868386" cy="88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177009" y="345305"/>
            <a:ext cx="4401108" cy="5078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7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ЭТАПЫ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287" y="5080385"/>
            <a:ext cx="1088796" cy="15873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681" y="5631796"/>
            <a:ext cx="1052180" cy="9683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48" y="1707909"/>
            <a:ext cx="540060" cy="4345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80" y="1753455"/>
            <a:ext cx="540060" cy="4345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94" y="1768542"/>
            <a:ext cx="540060" cy="43457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420" y="101388"/>
            <a:ext cx="381090" cy="50601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99686" y="6048718"/>
            <a:ext cx="34238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http://www.iro48.ru</a:t>
            </a:r>
          </a:p>
        </p:txBody>
      </p:sp>
    </p:spTree>
    <p:extLst>
      <p:ext uri="{BB962C8B-B14F-4D97-AF65-F5344CB8AC3E}">
        <p14:creationId xmlns:p14="http://schemas.microsoft.com/office/powerpoint/2010/main" val="311277549"/>
      </p:ext>
    </p:extLst>
  </p:cSld>
  <p:clrMapOvr>
    <a:masterClrMapping/>
  </p:clrMapOvr>
  <p:transition spd="slow" advTm="2125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74464" y="1970839"/>
            <a:ext cx="3438842" cy="2059409"/>
            <a:chOff x="114227" y="77797"/>
            <a:chExt cx="5063893" cy="3047160"/>
          </a:xfrm>
        </p:grpSpPr>
        <p:graphicFrame>
          <p:nvGraphicFramePr>
            <p:cNvPr id="22558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2911402"/>
                </p:ext>
              </p:extLst>
            </p:nvPr>
          </p:nvGraphicFramePr>
          <p:xfrm>
            <a:off x="911424" y="187709"/>
            <a:ext cx="4266696" cy="2855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96" name="CorelDRAW" r:id="rId3" imgW="2288160" imgH="1436400" progId="">
                    <p:embed/>
                  </p:oleObj>
                </mc:Choice>
                <mc:Fallback>
                  <p:oleObj name="CorelDRAW" r:id="rId3" imgW="2288160" imgH="1436400" progId="">
                    <p:embed/>
                    <p:pic>
                      <p:nvPicPr>
                        <p:cNvPr id="0" name="Picture 6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1424" y="187709"/>
                          <a:ext cx="4266696" cy="2855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59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7306882"/>
                </p:ext>
              </p:extLst>
            </p:nvPr>
          </p:nvGraphicFramePr>
          <p:xfrm>
            <a:off x="114227" y="77797"/>
            <a:ext cx="571133" cy="611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97" name="CorelDRAW" r:id="rId5" imgW="284040" imgH="284040" progId="">
                    <p:embed/>
                  </p:oleObj>
                </mc:Choice>
                <mc:Fallback>
                  <p:oleObj name="CorelDRAW" r:id="rId5" imgW="284040" imgH="284040" progId="">
                    <p:embed/>
                    <p:pic>
                      <p:nvPicPr>
                        <p:cNvPr id="0" name="Picture 6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227" y="77797"/>
                          <a:ext cx="571133" cy="6114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60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33358957"/>
                </p:ext>
              </p:extLst>
            </p:nvPr>
          </p:nvGraphicFramePr>
          <p:xfrm>
            <a:off x="114227" y="685884"/>
            <a:ext cx="571133" cy="611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98" name="CorelDRAW" r:id="rId7" imgW="284040" imgH="284040" progId="">
                    <p:embed/>
                  </p:oleObj>
                </mc:Choice>
                <mc:Fallback>
                  <p:oleObj name="CorelDRAW" r:id="rId7" imgW="284040" imgH="284040" progId="">
                    <p:embed/>
                    <p:pic>
                      <p:nvPicPr>
                        <p:cNvPr id="0" name="Picture 6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227" y="685884"/>
                          <a:ext cx="571133" cy="6114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61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85334787"/>
                </p:ext>
              </p:extLst>
            </p:nvPr>
          </p:nvGraphicFramePr>
          <p:xfrm>
            <a:off x="114227" y="1293974"/>
            <a:ext cx="571133" cy="611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99" name="CorelDRAW" r:id="rId9" imgW="284040" imgH="284040" progId="">
                    <p:embed/>
                  </p:oleObj>
                </mc:Choice>
                <mc:Fallback>
                  <p:oleObj name="CorelDRAW" r:id="rId9" imgW="284040" imgH="284040" progId="">
                    <p:embed/>
                    <p:pic>
                      <p:nvPicPr>
                        <p:cNvPr id="0" name="Picture 6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227" y="1293974"/>
                          <a:ext cx="571133" cy="6114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62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03566628"/>
                </p:ext>
              </p:extLst>
            </p:nvPr>
          </p:nvGraphicFramePr>
          <p:xfrm>
            <a:off x="114227" y="1905421"/>
            <a:ext cx="574493" cy="6148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00" name="CorelDRAW" r:id="rId11" imgW="286560" imgH="286560" progId="">
                    <p:embed/>
                  </p:oleObj>
                </mc:Choice>
                <mc:Fallback>
                  <p:oleObj name="CorelDRAW" r:id="rId11" imgW="286560" imgH="286560" progId="">
                    <p:embed/>
                    <p:pic>
                      <p:nvPicPr>
                        <p:cNvPr id="0" name="Picture 6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227" y="1905421"/>
                          <a:ext cx="574493" cy="6148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63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2551580"/>
                </p:ext>
              </p:extLst>
            </p:nvPr>
          </p:nvGraphicFramePr>
          <p:xfrm>
            <a:off x="114227" y="2513509"/>
            <a:ext cx="571133" cy="611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01" name="CorelDRAW" r:id="rId13" imgW="284040" imgH="284040" progId="">
                    <p:embed/>
                  </p:oleObj>
                </mc:Choice>
                <mc:Fallback>
                  <p:oleObj name="CorelDRAW" r:id="rId13" imgW="284040" imgH="284040" progId="">
                    <p:embed/>
                    <p:pic>
                      <p:nvPicPr>
                        <p:cNvPr id="0" name="Picture 6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227" y="2513509"/>
                          <a:ext cx="571133" cy="6114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2577" name="Object 49"/>
          <p:cNvGraphicFramePr>
            <a:graphicFrameLocks noChangeAspect="1"/>
          </p:cNvGraphicFramePr>
          <p:nvPr/>
        </p:nvGraphicFramePr>
        <p:xfrm>
          <a:off x="4341448" y="3848532"/>
          <a:ext cx="917172" cy="609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02" name="Диаграмма" r:id="rId16" imgW="1876425" imgH="1247648" progId="Excel.Chart.8">
                  <p:embed/>
                </p:oleObj>
              </mc:Choice>
              <mc:Fallback>
                <p:oleObj name="Диаграмма" r:id="rId16" imgW="1876425" imgH="1247648" progId="Excel.Chart.8">
                  <p:embed/>
                  <p:pic>
                    <p:nvPicPr>
                      <p:cNvPr id="0" name="Picture 6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1448" y="3848532"/>
                        <a:ext cx="917172" cy="6097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67" name="Picture 39" descr="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196085" y="1827731"/>
            <a:ext cx="4766234" cy="4127273"/>
          </a:xfrm>
          <a:prstGeom prst="rect">
            <a:avLst/>
          </a:prstGeom>
          <a:noFill/>
        </p:spPr>
      </p:pic>
      <p:grpSp>
        <p:nvGrpSpPr>
          <p:cNvPr id="4" name="Группа 3"/>
          <p:cNvGrpSpPr/>
          <p:nvPr/>
        </p:nvGrpSpPr>
        <p:grpSpPr>
          <a:xfrm>
            <a:off x="4186830" y="2152412"/>
            <a:ext cx="4350325" cy="3453747"/>
            <a:chOff x="5582440" y="1726883"/>
            <a:chExt cx="5800433" cy="4604996"/>
          </a:xfrm>
        </p:grpSpPr>
        <p:graphicFrame>
          <p:nvGraphicFramePr>
            <p:cNvPr id="22568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77591585"/>
                </p:ext>
              </p:extLst>
            </p:nvPr>
          </p:nvGraphicFramePr>
          <p:xfrm>
            <a:off x="9709685" y="1895524"/>
            <a:ext cx="1029435" cy="6528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03" name="Диаграмма" r:id="rId20" imgW="1876425" imgH="1247648" progId="Excel.Chart.8">
                    <p:embed/>
                  </p:oleObj>
                </mc:Choice>
                <mc:Fallback>
                  <p:oleObj name="Диаграмма" r:id="rId20" imgW="1876425" imgH="1247648" progId="Excel.Chart.8">
                    <p:embed/>
                    <p:pic>
                      <p:nvPicPr>
                        <p:cNvPr id="0" name="Picture 6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09685" y="1895524"/>
                          <a:ext cx="1029435" cy="6528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69" name="Objec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1530245"/>
                </p:ext>
              </p:extLst>
            </p:nvPr>
          </p:nvGraphicFramePr>
          <p:xfrm>
            <a:off x="8807866" y="1849283"/>
            <a:ext cx="1029435" cy="655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04" name="Диаграмма" r:id="rId23" imgW="1876425" imgH="1247648" progId="Excel.Chart.8">
                    <p:embed/>
                  </p:oleObj>
                </mc:Choice>
                <mc:Fallback>
                  <p:oleObj name="Диаграмма" r:id="rId23" imgW="1876425" imgH="1247648" progId="Excel.Chart.8">
                    <p:embed/>
                    <p:pic>
                      <p:nvPicPr>
                        <p:cNvPr id="0" name="Picture 6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07866" y="1849283"/>
                          <a:ext cx="1029435" cy="6555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70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7932445"/>
                </p:ext>
              </p:extLst>
            </p:nvPr>
          </p:nvGraphicFramePr>
          <p:xfrm>
            <a:off x="7650814" y="1726883"/>
            <a:ext cx="1029435" cy="6555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05" name="Диаграмма" r:id="rId25" imgW="1876425" imgH="1247648" progId="Excel.Chart.8">
                    <p:embed/>
                  </p:oleObj>
                </mc:Choice>
                <mc:Fallback>
                  <p:oleObj name="Диаграмма" r:id="rId25" imgW="1876425" imgH="1247648" progId="Excel.Chart.8">
                    <p:embed/>
                    <p:pic>
                      <p:nvPicPr>
                        <p:cNvPr id="0" name="Picture 6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50814" y="1726883"/>
                          <a:ext cx="1029435" cy="6555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71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3286689"/>
                </p:ext>
              </p:extLst>
            </p:nvPr>
          </p:nvGraphicFramePr>
          <p:xfrm>
            <a:off x="9321165" y="2918253"/>
            <a:ext cx="1032272" cy="6582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06" name="Диаграмма" r:id="rId27" imgW="1876425" imgH="1247648" progId="Excel.Chart.8">
                    <p:embed/>
                  </p:oleObj>
                </mc:Choice>
                <mc:Fallback>
                  <p:oleObj name="Диаграмма" r:id="rId27" imgW="1876425" imgH="1247648" progId="Excel.Chart.8">
                    <p:embed/>
                    <p:pic>
                      <p:nvPicPr>
                        <p:cNvPr id="0" name="Picture 6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21165" y="2918253"/>
                          <a:ext cx="1032272" cy="6582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72" name="Objec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48290826"/>
                </p:ext>
              </p:extLst>
            </p:nvPr>
          </p:nvGraphicFramePr>
          <p:xfrm>
            <a:off x="8166949" y="2714250"/>
            <a:ext cx="1029435" cy="6582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07" name="Диаграмма" r:id="rId30" imgW="1876425" imgH="1247648" progId="Excel.Chart.8">
                    <p:embed/>
                  </p:oleObj>
                </mc:Choice>
                <mc:Fallback>
                  <p:oleObj name="Диаграмма" r:id="rId30" imgW="1876425" imgH="1247648" progId="Excel.Chart.8">
                    <p:embed/>
                    <p:pic>
                      <p:nvPicPr>
                        <p:cNvPr id="0" name="Picture 6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6949" y="2714250"/>
                          <a:ext cx="1029435" cy="6582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73" name="Object 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6109414"/>
                </p:ext>
              </p:extLst>
            </p:nvPr>
          </p:nvGraphicFramePr>
          <p:xfrm>
            <a:off x="7137513" y="2959052"/>
            <a:ext cx="1032272" cy="6609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08" name="Диаграмма" r:id="rId32" imgW="1876425" imgH="1247648" progId="Excel.Chart.8">
                    <p:embed/>
                  </p:oleObj>
                </mc:Choice>
                <mc:Fallback>
                  <p:oleObj name="Диаграмма" r:id="rId32" imgW="1876425" imgH="1247648" progId="Excel.Chart.8">
                    <p:embed/>
                    <p:pic>
                      <p:nvPicPr>
                        <p:cNvPr id="0" name="Picture 6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37513" y="2959052"/>
                          <a:ext cx="1032272" cy="6609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74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6032083"/>
                </p:ext>
              </p:extLst>
            </p:nvPr>
          </p:nvGraphicFramePr>
          <p:xfrm>
            <a:off x="6232859" y="3206575"/>
            <a:ext cx="1032272" cy="6582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09" name="Диаграмма" r:id="rId34" imgW="1876425" imgH="1247648" progId="Excel.Chart.8">
                    <p:embed/>
                  </p:oleObj>
                </mc:Choice>
                <mc:Fallback>
                  <p:oleObj name="Диаграмма" r:id="rId34" imgW="1876425" imgH="1247648" progId="Excel.Chart.8">
                    <p:embed/>
                    <p:pic>
                      <p:nvPicPr>
                        <p:cNvPr id="0" name="Picture 6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2859" y="3206575"/>
                          <a:ext cx="1032272" cy="6582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75" name="Object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8900456"/>
                </p:ext>
              </p:extLst>
            </p:nvPr>
          </p:nvGraphicFramePr>
          <p:xfrm>
            <a:off x="5722396" y="4359863"/>
            <a:ext cx="898983" cy="5739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10" name="Диаграмма" r:id="rId37" imgW="1876425" imgH="1247648" progId="Excel.Chart.8">
                    <p:embed/>
                  </p:oleObj>
                </mc:Choice>
                <mc:Fallback>
                  <p:oleObj name="Диаграмма" r:id="rId37" imgW="1876425" imgH="1247648" progId="Excel.Chart.8">
                    <p:embed/>
                    <p:pic>
                      <p:nvPicPr>
                        <p:cNvPr id="0" name="Picture 6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22396" y="4359863"/>
                          <a:ext cx="898983" cy="5739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76" name="Object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965326"/>
                </p:ext>
              </p:extLst>
            </p:nvPr>
          </p:nvGraphicFramePr>
          <p:xfrm>
            <a:off x="7009898" y="4028022"/>
            <a:ext cx="1032272" cy="6582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11" name="Диаграмма" r:id="rId40" imgW="1876425" imgH="1247648" progId="Excel.Chart.8">
                    <p:embed/>
                  </p:oleObj>
                </mc:Choice>
                <mc:Fallback>
                  <p:oleObj name="Диаграмма" r:id="rId40" imgW="1876425" imgH="1247648" progId="Excel.Chart.8">
                    <p:embed/>
                    <p:pic>
                      <p:nvPicPr>
                        <p:cNvPr id="0" name="Picture 6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09898" y="4028022"/>
                          <a:ext cx="1032272" cy="6582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78" name="Object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42729814"/>
                </p:ext>
              </p:extLst>
            </p:nvPr>
          </p:nvGraphicFramePr>
          <p:xfrm>
            <a:off x="6621377" y="5262912"/>
            <a:ext cx="1032272" cy="6582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12" name="Диаграмма" r:id="rId42" imgW="1876425" imgH="1247648" progId="Excel.Chart.8">
                    <p:embed/>
                  </p:oleObj>
                </mc:Choice>
                <mc:Fallback>
                  <p:oleObj name="Диаграмма" r:id="rId42" imgW="1876425" imgH="1247648" progId="Excel.Chart.8">
                    <p:embed/>
                    <p:pic>
                      <p:nvPicPr>
                        <p:cNvPr id="0" name="Picture 6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21377" y="5262912"/>
                          <a:ext cx="1032272" cy="6582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79" name="Object 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14535921"/>
                </p:ext>
              </p:extLst>
            </p:nvPr>
          </p:nvGraphicFramePr>
          <p:xfrm>
            <a:off x="7650814" y="4441465"/>
            <a:ext cx="904654" cy="579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13" name="Диаграмма" r:id="rId44" imgW="1876425" imgH="1247648" progId="Excel.Chart.8">
                    <p:embed/>
                  </p:oleObj>
                </mc:Choice>
                <mc:Fallback>
                  <p:oleObj name="Диаграмма" r:id="rId44" imgW="1876425" imgH="1247648" progId="Excel.Chart.8">
                    <p:embed/>
                    <p:pic>
                      <p:nvPicPr>
                        <p:cNvPr id="0" name="Picture 6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50814" y="4441465"/>
                          <a:ext cx="904654" cy="579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80" name="Object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7774017"/>
                </p:ext>
              </p:extLst>
            </p:nvPr>
          </p:nvGraphicFramePr>
          <p:xfrm>
            <a:off x="6876610" y="5673634"/>
            <a:ext cx="1032272" cy="6582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14" name="Диаграмма" r:id="rId47" imgW="1876425" imgH="1247648" progId="Excel.Chart.8">
                    <p:embed/>
                  </p:oleObj>
                </mc:Choice>
                <mc:Fallback>
                  <p:oleObj name="Диаграмма" r:id="rId47" imgW="1876425" imgH="1247648" progId="Excel.Chart.8">
                    <p:embed/>
                    <p:pic>
                      <p:nvPicPr>
                        <p:cNvPr id="0" name="Picture 6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76610" y="5673634"/>
                          <a:ext cx="1032272" cy="6582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81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5975431"/>
                </p:ext>
              </p:extLst>
            </p:nvPr>
          </p:nvGraphicFramePr>
          <p:xfrm>
            <a:off x="5582440" y="5714433"/>
            <a:ext cx="901820" cy="5766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15" name="Диаграмма" r:id="rId49" imgW="1876425" imgH="1247648" progId="Excel.Chart.8">
                    <p:embed/>
                  </p:oleObj>
                </mc:Choice>
                <mc:Fallback>
                  <p:oleObj name="Диаграмма" r:id="rId49" imgW="1876425" imgH="1247648" progId="Excel.Chart.8">
                    <p:embed/>
                    <p:pic>
                      <p:nvPicPr>
                        <p:cNvPr id="0" name="Picture 6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2440" y="5714433"/>
                          <a:ext cx="901820" cy="5766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82" name="Object 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6173538"/>
                </p:ext>
              </p:extLst>
            </p:nvPr>
          </p:nvGraphicFramePr>
          <p:xfrm>
            <a:off x="8166949" y="5303711"/>
            <a:ext cx="1029435" cy="655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16" name="Диаграмма" r:id="rId52" imgW="1876425" imgH="1247648" progId="Excel.Chart.8">
                    <p:embed/>
                  </p:oleObj>
                </mc:Choice>
                <mc:Fallback>
                  <p:oleObj name="Диаграмма" r:id="rId52" imgW="1876425" imgH="1247648" progId="Excel.Chart.8">
                    <p:embed/>
                    <p:pic>
                      <p:nvPicPr>
                        <p:cNvPr id="0" name="Picture 6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6949" y="5303711"/>
                          <a:ext cx="1029435" cy="6555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83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7522009"/>
                </p:ext>
              </p:extLst>
            </p:nvPr>
          </p:nvGraphicFramePr>
          <p:xfrm>
            <a:off x="9196385" y="4686266"/>
            <a:ext cx="901820" cy="5766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17" name="Диаграмма" r:id="rId54" imgW="1876425" imgH="1247648" progId="Excel.Chart.8">
                    <p:embed/>
                  </p:oleObj>
                </mc:Choice>
                <mc:Fallback>
                  <p:oleObj name="Диаграмма" r:id="rId54" imgW="1876425" imgH="1247648" progId="Excel.Chart.8">
                    <p:embed/>
                    <p:pic>
                      <p:nvPicPr>
                        <p:cNvPr id="0" name="Picture 6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6385" y="4686266"/>
                          <a:ext cx="901820" cy="5766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84" name="Object 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0920888"/>
                </p:ext>
              </p:extLst>
            </p:nvPr>
          </p:nvGraphicFramePr>
          <p:xfrm>
            <a:off x="10350601" y="5181311"/>
            <a:ext cx="1032272" cy="6582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18" name="Диаграмма" r:id="rId56" imgW="1876425" imgH="1247648" progId="Excel.Chart.8">
                    <p:embed/>
                  </p:oleObj>
                </mc:Choice>
                <mc:Fallback>
                  <p:oleObj name="Диаграмма" r:id="rId56" imgW="1876425" imgH="1247648" progId="Excel.Chart.8">
                    <p:embed/>
                    <p:pic>
                      <p:nvPicPr>
                        <p:cNvPr id="0" name="Picture 6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50601" y="5181311"/>
                          <a:ext cx="1032272" cy="6582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85" name="Object 5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5045538"/>
                </p:ext>
              </p:extLst>
            </p:nvPr>
          </p:nvGraphicFramePr>
          <p:xfrm>
            <a:off x="8938318" y="5303711"/>
            <a:ext cx="1159887" cy="7371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19" name="Диаграмма" r:id="rId58" imgW="1876425" imgH="1247648" progId="Excel.Chart.8">
                    <p:embed/>
                  </p:oleObj>
                </mc:Choice>
                <mc:Fallback>
                  <p:oleObj name="Диаграмма" r:id="rId58" imgW="1876425" imgH="1247648" progId="Excel.Chart.8">
                    <p:embed/>
                    <p:pic>
                      <p:nvPicPr>
                        <p:cNvPr id="0" name="Picture 6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38318" y="5303711"/>
                          <a:ext cx="1159887" cy="7371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87" name="Object 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6027284"/>
                </p:ext>
              </p:extLst>
            </p:nvPr>
          </p:nvGraphicFramePr>
          <p:xfrm>
            <a:off x="8294564" y="4686266"/>
            <a:ext cx="1159889" cy="7398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20" name="Диаграмма" r:id="rId60" imgW="1876425" imgH="1247648" progId="Excel.Chart.8">
                    <p:embed/>
                  </p:oleObj>
                </mc:Choice>
                <mc:Fallback>
                  <p:oleObj name="Диаграмма" r:id="rId60" imgW="1876425" imgH="1247648" progId="Excel.Chart.8">
                    <p:embed/>
                    <p:pic>
                      <p:nvPicPr>
                        <p:cNvPr id="0" name="Picture 6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94564" y="4686266"/>
                          <a:ext cx="1159889" cy="7398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92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889878"/>
                </p:ext>
              </p:extLst>
            </p:nvPr>
          </p:nvGraphicFramePr>
          <p:xfrm>
            <a:off x="8680249" y="3824020"/>
            <a:ext cx="1157051" cy="813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21" name="Диаграмма" r:id="rId62" imgW="4905375" imgH="3600298" progId="Excel.Chart.8">
                    <p:embed/>
                  </p:oleObj>
                </mc:Choice>
                <mc:Fallback>
                  <p:oleObj name="Диаграмма" r:id="rId62" imgW="4905375" imgH="3600298" progId="Excel.Chart.8">
                    <p:embed/>
                    <p:pic>
                      <p:nvPicPr>
                        <p:cNvPr id="0" name="Picture 6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80249" y="3824020"/>
                          <a:ext cx="1157051" cy="813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1" name="Прямоугольник 30"/>
          <p:cNvSpPr/>
          <p:nvPr/>
        </p:nvSpPr>
        <p:spPr>
          <a:xfrm>
            <a:off x="3259095" y="443659"/>
            <a:ext cx="5022558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ОСНОВНОЙ РЕЗУЛЬТАТ РЕАЛИЗАЦИИ МОДЕЛИ ПОВЫШЕНИЯ КВАЛИФИКАЦИИ РАБОТНИКОВ ОБРАЗОВАНИЯ ПО РАЗВИТИЮ ГОУ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4" cstate="print">
            <a:extLst>
              <a:ext uri="{BEBA8EAE-BF5A-486C-A8C5-ECC9F3942E4B}">
                <a14:imgProps xmlns:a14="http://schemas.microsoft.com/office/drawing/2010/main">
                  <a14:imgLayer r:embed="rId6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88" y="302672"/>
            <a:ext cx="1582943" cy="75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40" y="105639"/>
            <a:ext cx="343828" cy="456535"/>
          </a:xfrm>
          <a:prstGeom prst="rect">
            <a:avLst/>
          </a:prstGeom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45" y="3192768"/>
            <a:ext cx="1134663" cy="100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506701" y="4443454"/>
            <a:ext cx="242531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12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общественно-договорных отношений в региональной системе образования</a:t>
            </a:r>
            <a:endParaRPr lang="ru-RU" sz="9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56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30451" y="2540463"/>
            <a:ext cx="5184576" cy="222283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94" y="535006"/>
            <a:ext cx="2996917" cy="142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57313" y="2820881"/>
            <a:ext cx="4944958" cy="16850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500" b="1" dirty="0">
                <a:solidFill>
                  <a:srgbClr val="33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«МОДЕЛЬ ПОВЫШЕНИЯ КВАЛИФИКАЦИИ РАБОТНИКОВ ОБРАЗОВАНИЯ ПО РАЗВИТИЮ ГОСУДАРСТВЕННО- ОБЩЕСТВЕННОГО УПРАВЛЕНИЯ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500" b="1" dirty="0">
                <a:solidFill>
                  <a:srgbClr val="33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ГАУДПО Липецкой </a:t>
            </a:r>
            <a:r>
              <a:rPr lang="ru-RU" sz="1500" b="1" dirty="0" smtClean="0">
                <a:solidFill>
                  <a:srgbClr val="33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500" b="1" dirty="0" smtClean="0">
                <a:solidFill>
                  <a:srgbClr val="33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rgbClr val="33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«Институт развития образования»</a:t>
            </a:r>
            <a:endParaRPr lang="ru-RU" b="1" dirty="0">
              <a:solidFill>
                <a:srgbClr val="33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7313" y="5209840"/>
            <a:ext cx="31257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Заведующий кафедрой                                                                                 управления образовательными </a:t>
            </a:r>
            <a:r>
              <a:rPr lang="ru-RU" sz="16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системами </a:t>
            </a:r>
            <a:r>
              <a:rPr lang="ru-RU" sz="1600" b="1" dirty="0">
                <a:solidFill>
                  <a:srgbClr val="00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ГАУДПО ЛО «</a:t>
            </a:r>
            <a:r>
              <a:rPr lang="ru-RU" sz="16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ИРО</a:t>
            </a:r>
            <a:endParaRPr lang="ru-RU" sz="800" b="1" dirty="0">
              <a:solidFill>
                <a:srgbClr val="0033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38" y="5373216"/>
            <a:ext cx="1052736" cy="105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28184" y="5252430"/>
            <a:ext cx="2440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Созонтова Ольга </a:t>
            </a:r>
            <a:endParaRPr lang="ru-RU" b="1" dirty="0" smtClean="0">
              <a:solidFill>
                <a:srgbClr val="0033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Вячеславовна</a:t>
            </a:r>
            <a:endParaRPr lang="ru-RU" sz="1050" dirty="0">
              <a:solidFill>
                <a:srgbClr val="0033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www.iro48.ru/assets/components/phpthumbof/cache/.659c3d2e59c46883f33dac27ba5e28f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470" y="435891"/>
            <a:ext cx="2785639" cy="1624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47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5443</TotalTime>
  <Words>395</Words>
  <Application>Microsoft Office PowerPoint</Application>
  <PresentationFormat>Экран (4:3)</PresentationFormat>
  <Paragraphs>64</Paragraphs>
  <Slides>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Times New Roman</vt:lpstr>
      <vt:lpstr>Diseño predeterminado</vt:lpstr>
      <vt:lpstr>CorelDRAW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Юля</cp:lastModifiedBy>
  <cp:revision>812</cp:revision>
  <dcterms:created xsi:type="dcterms:W3CDTF">2010-05-23T14:28:12Z</dcterms:created>
  <dcterms:modified xsi:type="dcterms:W3CDTF">2016-01-28T13:43:26Z</dcterms:modified>
</cp:coreProperties>
</file>